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69" r:id="rId3"/>
    <p:sldId id="26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73" d="100"/>
          <a:sy n="73" d="100"/>
        </p:scale>
        <p:origin x="-13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3/31/2017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xmlns="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3/31/2017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xmlns="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PRACH sequence type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ZTE, ZTE Microelectronics</a:t>
            </a:r>
            <a:r>
              <a:rPr lang="en-US" altLang="ja-JP" dirty="0" smtClean="0">
                <a:solidFill>
                  <a:schemeClr val="tx1"/>
                </a:solidFill>
              </a:rPr>
              <a:t>, Qualcomm, CATT, Samsung, Intel, LGE, NTT </a:t>
            </a:r>
            <a:r>
              <a:rPr lang="en-US" altLang="ja-JP" dirty="0" err="1" smtClean="0">
                <a:solidFill>
                  <a:schemeClr val="tx1"/>
                </a:solidFill>
              </a:rPr>
              <a:t>Docomo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660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smtClean="0"/>
              <a:t>Spokane, WA, USA 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– 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March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8.1.1.4.1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R1-1706280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Background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altLang="ja-JP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1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Zadoff</a:t>
            </a:r>
            <a:r>
              <a:rPr kumimoji="1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-Chu</a:t>
            </a:r>
            <a:r>
              <a:rPr kumimoji="1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3200" dirty="0" smtClean="0"/>
              <a:t>has superior cross correlation, PAPR and CM properties overall, compared with other candidates</a:t>
            </a:r>
            <a:endParaRPr lang="en-US" sz="32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1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Zadoff</a:t>
            </a:r>
            <a:r>
              <a:rPr kumimoji="1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-Chu</a:t>
            </a:r>
            <a:r>
              <a:rPr kumimoji="1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has proven to work in real </a:t>
            </a:r>
            <a:r>
              <a:rPr lang="en-US" sz="3200" dirty="0" smtClean="0"/>
              <a:t>deployments with mature </a:t>
            </a:r>
            <a:r>
              <a:rPr lang="en-US" sz="3200" dirty="0" err="1" smtClean="0"/>
              <a:t>Zadoff</a:t>
            </a:r>
            <a:r>
              <a:rPr lang="en-US" sz="3200" dirty="0" smtClean="0"/>
              <a:t>-Chu based </a:t>
            </a:r>
            <a:r>
              <a:rPr lang="en-US" sz="3200" dirty="0" smtClean="0"/>
              <a:t>signal </a:t>
            </a:r>
            <a:r>
              <a:rPr lang="en-US" sz="3200" dirty="0" smtClean="0"/>
              <a:t>processing</a:t>
            </a:r>
            <a:endParaRPr kumimoji="1" lang="en-US" sz="32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4809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Adopt </a:t>
            </a:r>
            <a:r>
              <a:rPr lang="en-US" b="1" dirty="0" err="1" smtClean="0"/>
              <a:t>Zadoff</a:t>
            </a:r>
            <a:r>
              <a:rPr lang="en-US" b="1" dirty="0" smtClean="0"/>
              <a:t>-Chu</a:t>
            </a:r>
            <a:r>
              <a:rPr lang="en-US" dirty="0" smtClean="0"/>
              <a:t> </a:t>
            </a:r>
            <a:r>
              <a:rPr lang="en-US" dirty="0" smtClean="0"/>
              <a:t>as the PRACH sequence type for NR</a:t>
            </a:r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9745</TotalTime>
  <Words>85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PRACH sequence type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JanJ</cp:lastModifiedBy>
  <cp:revision>162</cp:revision>
  <dcterms:created xsi:type="dcterms:W3CDTF">2016-04-11T23:33:51Z</dcterms:created>
  <dcterms:modified xsi:type="dcterms:W3CDTF">2017-04-03T20:02:04Z</dcterms:modified>
</cp:coreProperties>
</file>