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37" r:id="rId3"/>
    <p:sldId id="33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66"/>
    <a:srgbClr val="0000FF"/>
    <a:srgbClr val="FF0000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6" autoAdjust="0"/>
    <p:restoredTop sz="90860" autoAdjust="0"/>
  </p:normalViewPr>
  <p:slideViewPr>
    <p:cSldViewPr>
      <p:cViewPr>
        <p:scale>
          <a:sx n="70" d="100"/>
          <a:sy n="70" d="100"/>
        </p:scale>
        <p:origin x="-1632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358466F-C6AF-454F-868C-7F044B01A7E1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66342C4-FE79-42C6-BED3-9A2F5E9689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F1140C-A726-48DB-BC81-A23DD55C0C77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D3E9F-154A-4CFE-AFCC-8C535145093C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E23F6-D43F-46F1-96BB-8BB59361C4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B18E-B799-4A34-9971-F3773F4AB572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E1AE-C263-48E8-BFDC-82EF25DA88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E41D-9997-46A6-A312-E73004A63571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37E1D-736F-443E-93A4-46C1B5C374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8DA08-B3E5-4E80-B78E-3A24AC7438D0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7652-EA48-48E8-A093-C3E292E30B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09C61-5A72-44BA-8416-722C5508C7AB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5977-C1EF-4A4A-8E49-D9A9638E52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2261E-8BB3-43E9-A7A6-4D634A09AE78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CAEEA-B268-499B-9004-FE9EC62347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BEFC-D5A4-4590-A68F-8BF6C3F90509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6646E-5A03-464B-9159-B976D307B2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EC0E1-E559-4044-A366-D7430F7570E2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A433D-04EF-4165-A7FD-DECBD25F2D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377CE-298C-4096-B213-69FD45C53C8D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24D1B-0BDF-4202-AAE2-D4333EC77A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84D25-A1FA-4A4D-A357-679C6737B93C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14460-F52C-454C-80DC-2CF282A08C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D18A5-ED2E-4B0A-89A7-195D225383C1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04E94-1AF2-4BEC-AD7D-79E4106F5D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00D2BA2-8FA0-4BF7-97B7-7CA184629061}" type="datetimeFigureOut">
              <a:rPr lang="zh-CN" altLang="sv-SE"/>
              <a:pPr>
                <a:defRPr/>
              </a:pPr>
              <a:t>2017/4/7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329C6D5-3BC5-4420-94F0-9BCC45E6D5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CBG based feedback, subsequent (re)-transmission and preemption indication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Ericsson, Samsung, Nokia, ASB, Sony,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Sequans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Panasonic, [DCM], [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], [Qualcomm], [Intel], [LGE]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>
                <a:latin typeface="Calibri" pitchFamily="34" charset="0"/>
                <a:cs typeface="Times New Roman" pitchFamily="18" charset="0"/>
              </a:rPr>
              <a:t>3GPP TSG RAN1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#88bis</a:t>
            </a:r>
            <a:r>
              <a:rPr lang="sv-SE" altLang="ko-KR" b="1">
                <a:latin typeface="Calibri" pitchFamily="34" charset="0"/>
                <a:cs typeface="Times New Roman" pitchFamily="18" charset="0"/>
              </a:rPr>
              <a:t>	</a:t>
            </a: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Spokane</a:t>
            </a:r>
            <a:r>
              <a:rPr lang="sv-SE" altLang="ko-KR" b="1">
                <a:latin typeface="Calibri" pitchFamily="34" charset="0"/>
                <a:cs typeface="Times New Roman" pitchFamily="18" charset="0"/>
              </a:rPr>
              <a:t>, USA, 3rd – 7th, April, 2017</a:t>
            </a:r>
          </a:p>
          <a:p>
            <a:r>
              <a:rPr lang="sv-SE" altLang="ko-KR" b="1">
                <a:latin typeface="Calibri" pitchFamily="34" charset="0"/>
                <a:cs typeface="Times New Roman" pitchFamily="18" charset="0"/>
              </a:rPr>
              <a:t>Agenda Item: 8.1.3.3</a:t>
            </a:r>
          </a:p>
          <a:p>
            <a:endParaRPr lang="tr-TR" altLang="ko-KR"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3914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R1-1706845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US" altLang="ko-KR" sz="2400" smtClean="0"/>
              <a:t>Agreed: </a:t>
            </a:r>
          </a:p>
          <a:p>
            <a:pPr lvl="1"/>
            <a:r>
              <a:rPr lang="en-US" altLang="ko-KR" sz="2000" smtClean="0"/>
              <a:t>CBG-based retransmission</a:t>
            </a:r>
          </a:p>
          <a:p>
            <a:pPr lvl="1"/>
            <a:r>
              <a:rPr lang="en-US" altLang="ko-KR" sz="2000" smtClean="0"/>
              <a:t>Preemption indication</a:t>
            </a:r>
            <a:endParaRPr lang="en-US" altLang="ko-KR" sz="1600" smtClean="0"/>
          </a:p>
          <a:p>
            <a:r>
              <a:rPr lang="en-US" altLang="ko-KR" sz="2400" smtClean="0"/>
              <a:t>Under Discussion</a:t>
            </a:r>
          </a:p>
          <a:p>
            <a:pPr lvl="1"/>
            <a:r>
              <a:rPr lang="en-US" altLang="ko-KR" sz="1600" smtClean="0"/>
              <a:t>Subsequent re-transmission</a:t>
            </a:r>
          </a:p>
          <a:p>
            <a:pPr lvl="1"/>
            <a:endParaRPr lang="en-US" altLang="ko-KR" sz="2000" smtClean="0"/>
          </a:p>
          <a:p>
            <a:endParaRPr lang="en-US" altLang="ko-KR" sz="2400" smtClean="0"/>
          </a:p>
        </p:txBody>
      </p:sp>
      <p:sp>
        <p:nvSpPr>
          <p:cNvPr id="3075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9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US" altLang="ko-KR" sz="2400" smtClean="0"/>
              <a:t>RAN1 should strive for a unified mechanism for CBG based retransmission and subsequent (re)-transmission, taking into account the preemption indication</a:t>
            </a:r>
          </a:p>
          <a:p>
            <a:pPr lvl="1"/>
            <a:r>
              <a:rPr lang="en-US" altLang="ko-KR" sz="2000" smtClean="0"/>
              <a:t>Note: The TB could consist of 1 CBG</a:t>
            </a:r>
          </a:p>
          <a:p>
            <a:pPr lvl="1"/>
            <a:r>
              <a:rPr lang="en-US" altLang="ko-KR" sz="2000" smtClean="0"/>
              <a:t>Subsequent transmission/re-transmission is a transmission of a part or whole of an initially transmitted PDSCH before /after the gNB receives HARQ-ACK from the UE.</a:t>
            </a:r>
          </a:p>
          <a:p>
            <a:r>
              <a:rPr lang="en-US" altLang="ko-KR" sz="2400" smtClean="0"/>
              <a:t>Email discussion on </a:t>
            </a:r>
          </a:p>
          <a:p>
            <a:pPr lvl="1"/>
            <a:r>
              <a:rPr lang="en-US" altLang="ko-KR" sz="2000" smtClean="0"/>
              <a:t>Relationships between</a:t>
            </a:r>
          </a:p>
          <a:p>
            <a:pPr lvl="2"/>
            <a:r>
              <a:rPr lang="en-US" altLang="ko-KR" sz="2000" smtClean="0"/>
              <a:t>CBG based retransmission</a:t>
            </a:r>
          </a:p>
          <a:p>
            <a:pPr lvl="2"/>
            <a:r>
              <a:rPr lang="en-US" altLang="ko-KR" sz="2000" smtClean="0"/>
              <a:t>Transmission of preempted data before ACK NACK feedback</a:t>
            </a:r>
          </a:p>
          <a:p>
            <a:pPr lvl="2"/>
            <a:r>
              <a:rPr lang="en-US" altLang="ko-KR" sz="2000" smtClean="0"/>
              <a:t>Preemption indication</a:t>
            </a:r>
          </a:p>
          <a:p>
            <a:pPr lvl="1"/>
            <a:r>
              <a:rPr lang="en-US" altLang="ko-KR" sz="2000" smtClean="0"/>
              <a:t>Design proposals</a:t>
            </a:r>
          </a:p>
          <a:p>
            <a:pPr lvl="1"/>
            <a:endParaRPr lang="en-US" altLang="ko-KR" sz="2000" smtClean="0"/>
          </a:p>
          <a:p>
            <a:endParaRPr lang="en-US" altLang="ko-KR" sz="2400" smtClean="0"/>
          </a:p>
        </p:txBody>
      </p:sp>
      <p:sp>
        <p:nvSpPr>
          <p:cNvPr id="4099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Proposals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2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2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45673</TotalTime>
  <Words>143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CBG based feedback, subsequent (re)-transmission and preemption indication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jeongho7.yeo@samsung.com</dc:creator>
  <cp:lastModifiedBy>Thorsten</cp:lastModifiedBy>
  <cp:revision>1380</cp:revision>
  <dcterms:created xsi:type="dcterms:W3CDTF">2010-05-12T23:28:36Z</dcterms:created>
  <dcterms:modified xsi:type="dcterms:W3CDTF">2017-04-07T21:39:30Z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