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4660"/>
  </p:normalViewPr>
  <p:slideViewPr>
    <p:cSldViewPr>
      <p:cViewPr varScale="1">
        <p:scale>
          <a:sx n="74" d="100"/>
          <a:sy n="74" d="100"/>
        </p:scale>
        <p:origin x="129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Work Plan for NR-SS and NR-PBCH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kumimoji="1" lang="en-US" altLang="ja-JP" dirty="0"/>
              <a:t>Ericsson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639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3GPP TSG RAN WG1 Meeting #88bis</a:t>
            </a:r>
          </a:p>
          <a:p>
            <a:r>
              <a:rPr lang="en-US" altLang="ja-JP" sz="2000" dirty="0"/>
              <a:t>Spokane, USA 3rd - 7th April 2017</a:t>
            </a:r>
            <a:endParaRPr lang="ja-JP" altLang="ja-JP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R1-1706832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Open Items (NR-SS)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altLang="ja-JP"/>
              <a:t>Topics with high priority in May meeting</a:t>
            </a:r>
          </a:p>
          <a:p>
            <a:pPr lvl="1"/>
            <a:r>
              <a:rPr lang="en-US" altLang="ja-JP"/>
              <a:t>Sequence to subcarrier mapping for both NR-PSS and NR-SSS</a:t>
            </a:r>
          </a:p>
          <a:p>
            <a:pPr lvl="1"/>
            <a:r>
              <a:rPr lang="en-US" altLang="ja-JP"/>
              <a:t>NR-SSS M-sequence parameters and scrambling details</a:t>
            </a:r>
          </a:p>
          <a:p>
            <a:pPr lvl="1"/>
            <a:r>
              <a:rPr lang="en-US" altLang="ja-JP"/>
              <a:t>Mapping from Cell IDs to sequences</a:t>
            </a:r>
          </a:p>
          <a:p>
            <a:pPr lvl="1"/>
            <a:r>
              <a:rPr lang="en-US" altLang="ja-JP"/>
              <a:t>Maximum number of SS blocks in an SS burst set</a:t>
            </a:r>
          </a:p>
          <a:p>
            <a:pPr lvl="1"/>
            <a:endParaRPr lang="en-US" altLang="ja-JP"/>
          </a:p>
          <a:p>
            <a:pPr lvl="0"/>
            <a:r>
              <a:rPr lang="en-US" altLang="ja-JP"/>
              <a:t>Topics that can be discussed even after May meeting</a:t>
            </a:r>
          </a:p>
          <a:p>
            <a:pPr lvl="1"/>
            <a:r>
              <a:rPr lang="en-US" altLang="ja-JP"/>
              <a:t>Remaining details of SS burst set configurations</a:t>
            </a:r>
          </a:p>
          <a:p>
            <a:pPr lvl="2"/>
            <a:r>
              <a:rPr lang="en-US"/>
              <a:t>Mapping of NR-PSS, NR-SSS and NR-PBCH to SS block</a:t>
            </a:r>
          </a:p>
          <a:p>
            <a:pPr lvl="2"/>
            <a:r>
              <a:rPr lang="en-US"/>
              <a:t>Mapping of SS blocks to bursts</a:t>
            </a:r>
          </a:p>
          <a:p>
            <a:pPr lvl="2"/>
            <a:r>
              <a:rPr lang="en-US"/>
              <a:t>Mapping of SS bursts to burst sets</a:t>
            </a:r>
          </a:p>
          <a:p>
            <a:pPr lvl="2"/>
            <a:r>
              <a:rPr lang="en-US"/>
              <a:t>Indication of actually used SS blocks</a:t>
            </a:r>
          </a:p>
          <a:p>
            <a:pPr lvl="2"/>
            <a:endParaRPr lang="en-US" altLang="ja-JP"/>
          </a:p>
          <a:p>
            <a:pPr lvl="1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98128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Open Items (NR-PBCH)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/>
              <a:t>Topics with high priority in May meeting</a:t>
            </a:r>
          </a:p>
          <a:p>
            <a:pPr lvl="1"/>
            <a:r>
              <a:rPr lang="en-US" altLang="ja-JP"/>
              <a:t>Transmission scheme </a:t>
            </a:r>
          </a:p>
          <a:p>
            <a:pPr lvl="2"/>
            <a:r>
              <a:rPr lang="en-US" altLang="ja-JP"/>
              <a:t>Including antenna port relationship to NR-PSS and NR-SSS</a:t>
            </a:r>
          </a:p>
          <a:p>
            <a:pPr lvl="1"/>
            <a:r>
              <a:rPr lang="en-US" altLang="ja-JP"/>
              <a:t>DMRS design</a:t>
            </a:r>
          </a:p>
          <a:p>
            <a:pPr lvl="1"/>
            <a:r>
              <a:rPr lang="en-US" altLang="ja-JP"/>
              <a:t>Time index indication signaling </a:t>
            </a:r>
          </a:p>
          <a:p>
            <a:pPr lvl="1"/>
            <a:r>
              <a:rPr lang="en-US" altLang="ja-JP"/>
              <a:t>Content and corresponding payload</a:t>
            </a:r>
          </a:p>
          <a:p>
            <a:pPr lvl="2"/>
            <a:r>
              <a:rPr lang="en-US" altLang="ja-JP"/>
              <a:t>Estimate</a:t>
            </a:r>
          </a:p>
          <a:p>
            <a:pPr lvl="1"/>
            <a:r>
              <a:rPr lang="en-US" altLang="ja-JP"/>
              <a:t>Channel coding</a:t>
            </a:r>
          </a:p>
          <a:p>
            <a:pPr lvl="1"/>
            <a:r>
              <a:rPr lang="en-US" altLang="ja-JP"/>
              <a:t>Mapping of NR-PBCH to SS blocks within NR-PBCH TTI</a:t>
            </a:r>
          </a:p>
          <a:p>
            <a:pPr lvl="2"/>
            <a:endParaRPr lang="en-US" altLang="ja-JP"/>
          </a:p>
          <a:p>
            <a:pPr lvl="0"/>
            <a:r>
              <a:rPr lang="en-US" altLang="ja-JP"/>
              <a:t>Topics that can be discussed even after May meeting</a:t>
            </a:r>
          </a:p>
          <a:p>
            <a:pPr lvl="1"/>
            <a:r>
              <a:rPr lang="en-US" altLang="ja-JP"/>
              <a:t>Delivery of remaining system information</a:t>
            </a:r>
          </a:p>
          <a:p>
            <a:pPr lvl="1"/>
            <a:endParaRPr lang="en-US" altLang="ja-JP"/>
          </a:p>
          <a:p>
            <a:pPr lvl="1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42419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1200</TotalTime>
  <Words>169</Words>
  <Application>Microsoft Office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Work Plan for NR-SS and NR-PBCH</vt:lpstr>
      <vt:lpstr>Open Items (NR-SS)</vt:lpstr>
      <vt:lpstr>Open Items (NR-PBCH)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Asbjörn Grövlen</cp:lastModifiedBy>
  <cp:revision>95</cp:revision>
  <dcterms:created xsi:type="dcterms:W3CDTF">2016-04-11T23:33:51Z</dcterms:created>
  <dcterms:modified xsi:type="dcterms:W3CDTF">2017-04-07T16:21:03Z</dcterms:modified>
</cp:coreProperties>
</file>