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6" r:id="rId5"/>
    <p:sldId id="385" r:id="rId6"/>
    <p:sldId id="388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>
        <p:scale>
          <a:sx n="110" d="100"/>
          <a:sy n="110" d="100"/>
        </p:scale>
        <p:origin x="-354" y="-7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beam indication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58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#88bis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R1-1706827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773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8.1.2.2.1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[Samsung, </a:t>
            </a:r>
            <a:r>
              <a:rPr lang="en-US" altLang="zh-CN" sz="2400" dirty="0" smtClean="0"/>
              <a:t>Nokia, Ericsson</a:t>
            </a:r>
            <a:r>
              <a:rPr lang="en-US" altLang="it-IT" sz="2400" dirty="0" smtClean="0"/>
              <a:t>]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beam indication have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For reception of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unicast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DL data channel, support indication of spatial QCL assumption between DL RS antenna port(s) and DMRS antenna port(s) of DL data channel: Information indicating the RS antenna port(s) is indicated via DCI (downlink grants)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The information indicates the RS antenna port(s) which is QCL-ed with 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DMRS antenna port(s) 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FFS: Indication details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E.g. explicit indication of RS port/resource ID, or implicitly derived 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Note: related signalling is UE-specific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FFS: Beam indication (if needed) for receiving (UE-group) common PDSCH for RRC connected UE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GB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The following agreements on slot aggregation have been reached:</a:t>
            </a:r>
            <a:endParaRPr lang="en-GB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Slot aggregation is supported, i.e., data transmission can be scheduled to span one or multiple slots.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reception of DL data channel, the effective region of DCI signaling of spatial QCL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assumption can be supported through at least one of following c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andidates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Alt1: assumed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only for the scheduled “PDSCH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” corresponding to the DCI signaling;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Alt2: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until the next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indication 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whether or not to support an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effective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window for the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pre-configured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spatial QCL assumption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by high layer signaling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which has lower priority than the DCI signaling.  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: Minimum time domain distance between DCI indication signaling for spatial QCL assumption and its associated DL data channel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E.g. indication signaling can be effective at its same slot but subsequent X OFDM symbols, or next Y slots of its DCI signaling </a:t>
            </a:r>
          </a:p>
          <a:p>
            <a:pPr lvl="1" indent="-342900" algn="just" eaLnBrk="1" hangingPunct="1"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Example</a:t>
            </a:r>
            <a:endParaRPr lang="zh-CN" altLang="en-US" dirty="0">
              <a:solidFill>
                <a:schemeClr val="tx1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427305" y="1681316"/>
          <a:ext cx="8211332" cy="3295801"/>
        </p:xfrm>
        <a:graphic>
          <a:graphicData uri="http://schemas.openxmlformats.org/presentationml/2006/ole">
            <p:oleObj spid="_x0000_s2049" name="Visio" r:id="rId4" imgW="5768097" imgH="2314950" progId="Visio.Drawing.11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23372</TotalTime>
  <Words>309</Words>
  <Application>Microsoft Office PowerPoint</Application>
  <PresentationFormat>全屏显示(4:3)</PresentationFormat>
  <Paragraphs>30</Paragraphs>
  <Slides>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FinalPowerpoint</vt:lpstr>
      <vt:lpstr>Custom Design</vt:lpstr>
      <vt:lpstr>1_Custom Design</vt:lpstr>
      <vt:lpstr>Microsoft Visio 绘图</vt:lpstr>
      <vt:lpstr>WF on DL beam indication</vt:lpstr>
      <vt:lpstr>Background</vt:lpstr>
      <vt:lpstr>Proposal</vt:lpstr>
      <vt:lpstr>Example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2345</cp:revision>
  <dcterms:created xsi:type="dcterms:W3CDTF">2007-12-19T20:51:45Z</dcterms:created>
  <dcterms:modified xsi:type="dcterms:W3CDTF">2017-04-07T18:18:26Z</dcterms:modified>
</cp:coreProperties>
</file>