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66" y="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8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sz="3200" dirty="0" smtClean="0"/>
              <a:t>1-symbol </a:t>
            </a:r>
            <a:r>
              <a:rPr lang="en-US" altLang="ko-KR" sz="3200" dirty="0" smtClean="0"/>
              <a:t>front-load </a:t>
            </a:r>
            <a:r>
              <a:rPr lang="en-US" altLang="ko-KR" sz="3200" dirty="0" smtClean="0"/>
              <a:t>DMRS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Qualcomm</a:t>
            </a:r>
            <a:r>
              <a:rPr lang="en-US" sz="2800" dirty="0"/>
              <a:t>, </a:t>
            </a:r>
            <a:r>
              <a:rPr lang="en-US" sz="2800" dirty="0" smtClean="0"/>
              <a:t>Samsung, Ericsson, ZTE, ZTE Microelectronics,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LGE, NTT DOCOMO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639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88bis</a:t>
            </a:r>
            <a:endParaRPr kumimoji="1" lang="zh-CN" altLang="zh-CN" sz="2000" dirty="0"/>
          </a:p>
          <a:p>
            <a:r>
              <a:rPr lang="en-US" sz="2000" dirty="0"/>
              <a:t>Spokane, USA, 3rd - 7th April </a:t>
            </a:r>
            <a:r>
              <a:rPr lang="en-US" sz="2000" dirty="0" smtClean="0"/>
              <a:t>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8.1.2.4.2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R1-1706821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334000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When 1-symbol </a:t>
            </a:r>
            <a:r>
              <a:rPr lang="en-US" sz="2400" dirty="0"/>
              <a:t>front-loaded DMRS </a:t>
            </a:r>
            <a:r>
              <a:rPr lang="en-US" sz="2400" dirty="0" smtClean="0"/>
              <a:t>pattern is configured, support at least up to 4 ports</a:t>
            </a:r>
          </a:p>
          <a:p>
            <a:pPr lvl="0"/>
            <a:r>
              <a:rPr lang="en-US" sz="2400" dirty="0" smtClean="0"/>
              <a:t>FFS: 2-symbol front-load DMRS </a:t>
            </a:r>
            <a:r>
              <a:rPr lang="en-US" sz="2400" dirty="0" smtClean="0"/>
              <a:t>pattern </a:t>
            </a:r>
          </a:p>
        </p:txBody>
      </p:sp>
    </p:spTree>
    <p:extLst>
      <p:ext uri="{BB962C8B-B14F-4D97-AF65-F5344CB8AC3E}">
        <p14:creationId xmlns:p14="http://schemas.microsoft.com/office/powerpoint/2010/main" val="263117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3134</TotalTime>
  <Words>64</Words>
  <Application>Microsoft Office PowerPoint</Application>
  <PresentationFormat>On-screen Show 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Gulim</vt:lpstr>
      <vt:lpstr>맑은 고딕</vt:lpstr>
      <vt:lpstr>ＭＳ Ｐゴシック</vt:lpstr>
      <vt:lpstr>宋体</vt:lpstr>
      <vt:lpstr>Arial</vt:lpstr>
      <vt:lpstr>Calibri</vt:lpstr>
      <vt:lpstr>Office Theme</vt:lpstr>
      <vt:lpstr>1-symbol front-load DMRS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Manolakos, Alexandros</cp:lastModifiedBy>
  <cp:revision>310</cp:revision>
  <dcterms:created xsi:type="dcterms:W3CDTF">2016-09-09T20:37:00Z</dcterms:created>
  <dcterms:modified xsi:type="dcterms:W3CDTF">2017-04-07T18:39:49Z</dcterms:modified>
</cp:coreProperties>
</file>