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 varScale="1">
        <p:scale>
          <a:sx n="78" d="100"/>
          <a:sy n="78" d="100"/>
        </p:scale>
        <p:origin x="14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94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689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323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350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10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71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97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496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844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862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823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AC94B-9D21-4349-801A-6DF260F04A6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416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UL grant-free configuration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  <a:r>
              <a:rPr lang="en-US"/>
              <a:t>, Sharp labs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0" y="24713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R1-1706810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0143" y="234093"/>
            <a:ext cx="26477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 #88bis, Spokane, US</a:t>
            </a:r>
          </a:p>
          <a:p>
            <a:r>
              <a:rPr lang="en-US" dirty="0"/>
              <a:t>AI 8.1.3.3.4</a:t>
            </a:r>
          </a:p>
        </p:txBody>
      </p:sp>
    </p:spTree>
    <p:extLst>
      <p:ext uri="{BB962C8B-B14F-4D97-AF65-F5344CB8AC3E}">
        <p14:creationId xmlns:p14="http://schemas.microsoft.com/office/powerpoint/2010/main" val="2422269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RAN2 agreed that</a:t>
            </a:r>
          </a:p>
          <a:p>
            <a:pPr lvl="1"/>
            <a:r>
              <a:rPr lang="en-GB" sz="2800" dirty="0"/>
              <a:t>NR supports an SPS scheme similar to LTE </a:t>
            </a:r>
            <a:endParaRPr lang="en-US" sz="2800" dirty="0"/>
          </a:p>
          <a:p>
            <a:pPr lvl="1"/>
            <a:r>
              <a:rPr lang="en-GB" sz="2800" dirty="0"/>
              <a:t>NR supports “skipping UL grant” scheme similar to LTE 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78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Proposal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863592" y="1783291"/>
            <a:ext cx="1060347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latinLnBrk="1"/>
            <a:r>
              <a:rPr lang="en-US" sz="3200" dirty="0"/>
              <a:t>UL grant free transmission (UL SPS) can be performed by a UE configuration and activation, wherein </a:t>
            </a:r>
            <a:endParaRPr lang="en-US" sz="3600" dirty="0"/>
          </a:p>
          <a:p>
            <a:pPr lvl="1" latinLnBrk="1"/>
            <a:r>
              <a:rPr lang="en-US" sz="2800" dirty="0"/>
              <a:t>The periodicity is semi-statically configured</a:t>
            </a:r>
            <a:endParaRPr lang="en-US" sz="3200" dirty="0"/>
          </a:p>
          <a:p>
            <a:pPr lvl="1" latinLnBrk="1"/>
            <a:r>
              <a:rPr lang="en-US" sz="2800" dirty="0"/>
              <a:t>The following parameters are configured by DCI message</a:t>
            </a:r>
            <a:endParaRPr lang="en-US" sz="3200" dirty="0"/>
          </a:p>
          <a:p>
            <a:pPr lvl="2" latinLnBrk="1"/>
            <a:r>
              <a:rPr lang="en-US" sz="2400" dirty="0"/>
              <a:t>The frequency domain resource configuration</a:t>
            </a:r>
            <a:r>
              <a:rPr lang="en-US" sz="2400" strike="sngStrike" dirty="0"/>
              <a:t> </a:t>
            </a:r>
            <a:endParaRPr lang="en-US" sz="2800" dirty="0"/>
          </a:p>
          <a:p>
            <a:pPr lvl="2" latinLnBrk="1"/>
            <a:r>
              <a:rPr lang="en-US" sz="2400" dirty="0"/>
              <a:t>MCS</a:t>
            </a:r>
            <a:endParaRPr lang="en-US" sz="2800" dirty="0"/>
          </a:p>
          <a:p>
            <a:pPr lvl="2" latinLnBrk="1"/>
            <a:r>
              <a:rPr lang="en-US" sz="2400" dirty="0"/>
              <a:t>TBS</a:t>
            </a:r>
            <a:endParaRPr lang="en-US" sz="2800" dirty="0"/>
          </a:p>
          <a:p>
            <a:pPr lvl="2" latinLnBrk="1"/>
            <a:r>
              <a:rPr lang="en-US" sz="2400" dirty="0"/>
              <a:t>DMRS parameter (OCC or cyclic shift) assuming evaluations shows that it is possible to identify UEs based on OCC or cyclic shift</a:t>
            </a:r>
            <a:endParaRPr lang="en-US" sz="2600" dirty="0"/>
          </a:p>
          <a:p>
            <a:pPr lvl="1" latinLnBrk="1"/>
            <a:r>
              <a:rPr lang="en-US" sz="2800" dirty="0"/>
              <a:t>FFS other parameters</a:t>
            </a:r>
            <a:endParaRPr lang="en-US" sz="32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643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98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UL grant-free configuration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for NR</dc:title>
  <dc:creator>Ericsson</dc:creator>
  <cp:lastModifiedBy>Ali Behravan</cp:lastModifiedBy>
  <cp:revision>31</cp:revision>
  <dcterms:created xsi:type="dcterms:W3CDTF">2017-03-30T08:16:27Z</dcterms:created>
  <dcterms:modified xsi:type="dcterms:W3CDTF">2017-04-07T04:17:31Z</dcterms:modified>
</cp:coreProperties>
</file>