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40" r:id="rId1"/>
    <p:sldMasterId id="2147483852" r:id="rId2"/>
    <p:sldMasterId id="2147483864" r:id="rId3"/>
  </p:sldMasterIdLst>
  <p:notesMasterIdLst>
    <p:notesMasterId r:id="rId7"/>
  </p:notesMasterIdLst>
  <p:sldIdLst>
    <p:sldId id="257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2" y="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03428-1E46-48A3-9CCE-D0FF9EE0CF9C}" type="datetimeFigureOut">
              <a:rPr lang="ko-KR" altLang="en-US" smtClean="0"/>
              <a:t>2017-04-06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309A8-6F3F-49E3-8EAA-B25F212E21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130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A43BF2-6F51-43B5-A349-393FF70A725E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0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87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ko-KR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ECB078-86E8-4D00-9E3F-18A6F8417804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2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292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400" b="0" baseline="0">
                <a:latin typeface="LG스마트체 Bold" panose="020B0600000101010101" pitchFamily="50" charset="-127"/>
                <a:ea typeface="LG스마트체 Bold" panose="020B060000010101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716016" y="3933056"/>
            <a:ext cx="3880520" cy="1752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LG 심벌마크, 로고타이프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 bwMode="auto">
          <a:xfrm>
            <a:off x="7668344" y="6165304"/>
            <a:ext cx="1193379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직선 연결선 7"/>
          <p:cNvCxnSpPr/>
          <p:nvPr/>
        </p:nvCxnSpPr>
        <p:spPr>
          <a:xfrm>
            <a:off x="683568" y="3645024"/>
            <a:ext cx="7776864" cy="0"/>
          </a:xfrm>
          <a:prstGeom prst="line">
            <a:avLst/>
          </a:prstGeom>
          <a:ln w="57150">
            <a:solidFill>
              <a:srgbClr val="C70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573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-1"/>
            <a:ext cx="9144000" cy="710981"/>
          </a:xfrm>
          <a:prstGeom prst="rect">
            <a:avLst/>
          </a:prstGeom>
          <a:solidFill>
            <a:srgbClr val="C70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 rot="10800000">
            <a:off x="6804248" y="2564"/>
            <a:ext cx="2339752" cy="792088"/>
            <a:chOff x="5220072" y="1700808"/>
            <a:chExt cx="2376264" cy="792088"/>
          </a:xfrm>
          <a:solidFill>
            <a:schemeClr val="accent2">
              <a:lumMod val="50000"/>
            </a:schemeClr>
          </a:solidFill>
        </p:grpSpPr>
        <p:sp>
          <p:nvSpPr>
            <p:cNvPr id="7" name="직각 삼각형 6"/>
            <p:cNvSpPr/>
            <p:nvPr/>
          </p:nvSpPr>
          <p:spPr>
            <a:xfrm>
              <a:off x="6588224" y="1700808"/>
              <a:ext cx="1008112" cy="79208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220072" y="1700808"/>
              <a:ext cx="1368152" cy="7920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4" name="Picture 2" descr="LG 심벌마크, 로고타이프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 bwMode="auto">
          <a:xfrm>
            <a:off x="8316416" y="6481942"/>
            <a:ext cx="720080" cy="33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2517" y="836712"/>
            <a:ext cx="8478966" cy="5289451"/>
          </a:xfrm>
        </p:spPr>
        <p:txBody>
          <a:bodyPr>
            <a:noAutofit/>
          </a:bodyPr>
          <a:lstStyle>
            <a:lvl1pPr marL="342900" indent="-342900">
              <a:buClr>
                <a:srgbClr val="C7004C"/>
              </a:buClr>
              <a:buSzPct val="100000"/>
              <a:buFont typeface="Wingdings" panose="05000000000000000000" pitchFamily="2" charset="2"/>
              <a:buChar char="v"/>
              <a:defRPr sz="2400" b="0">
                <a:latin typeface="LG스마트체 SemiBold" panose="020B0600000101010101" pitchFamily="50" charset="-127"/>
                <a:ea typeface="LG스마트체 SemiBold" panose="020B0600000101010101" pitchFamily="50" charset="-127"/>
              </a:defRPr>
            </a:lvl1pPr>
            <a:lvl2pPr marL="742950" indent="-285750">
              <a:buSzPct val="60000"/>
              <a:buFont typeface="맑은 고딕" panose="020B0503020000020004" pitchFamily="50" charset="-127"/>
              <a:buChar char="■"/>
              <a:defRPr sz="18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2pPr>
            <a:lvl3pPr marL="1143000" indent="-228600">
              <a:buSzPct val="60000"/>
              <a:buFont typeface="맑은 고딕" panose="020B0503020000020004" pitchFamily="50" charset="-127"/>
              <a:buChar char="≫"/>
              <a:defRPr sz="16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3pPr>
            <a:lvl4pPr>
              <a:defRPr sz="1400">
                <a:latin typeface="LG스마트체 Light" panose="020B0600000101010101" pitchFamily="50" charset="-127"/>
                <a:ea typeface="LG스마트체 Light" panose="020B0600000101010101" pitchFamily="50" charset="-127"/>
              </a:defRPr>
            </a:lvl4pPr>
            <a:lvl5pPr>
              <a:defRPr sz="1400">
                <a:latin typeface="LG스마트체 Light" panose="020B0600000101010101" pitchFamily="50" charset="-127"/>
                <a:ea typeface="LG스마트체 Light" panose="020B0600000101010101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179512" y="6356350"/>
            <a:ext cx="2133600" cy="365125"/>
          </a:xfrm>
        </p:spPr>
        <p:txBody>
          <a:bodyPr/>
          <a:lstStyle/>
          <a:p>
            <a:fld id="{7B2D3E9E-A95C-48F2-B4BF-A71542E0BE9A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6116472" y="6353103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2483769" y="6356350"/>
            <a:ext cx="2085318" cy="365125"/>
          </a:xfrm>
        </p:spPr>
        <p:txBody>
          <a:bodyPr/>
          <a:lstStyle>
            <a:lvl1pPr algn="r">
              <a:defRPr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4429" y="65406"/>
            <a:ext cx="7767931" cy="583545"/>
          </a:xfrm>
        </p:spPr>
        <p:txBody>
          <a:bodyPr>
            <a:normAutofit/>
          </a:bodyPr>
          <a:lstStyle>
            <a:lvl1pPr algn="l">
              <a:defRPr sz="3200" b="0">
                <a:solidFill>
                  <a:schemeClr val="bg1"/>
                </a:solidFill>
                <a:latin typeface="LG스마트체 Bold" panose="020B0600000101010101" pitchFamily="50" charset="-127"/>
                <a:ea typeface="LG스마트체 Bold" panose="020B0600000101010101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4513056" y="6353103"/>
            <a:ext cx="4019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 smtClean="0"/>
              <a:t>/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213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47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  <a:t>4/6/2017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684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4384" y="-1"/>
            <a:ext cx="9144000" cy="710981"/>
          </a:xfrm>
          <a:prstGeom prst="rect">
            <a:avLst/>
          </a:prstGeom>
          <a:solidFill>
            <a:srgbClr val="C700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 rot="10800000">
            <a:off x="6804248" y="2564"/>
            <a:ext cx="2339752" cy="792088"/>
            <a:chOff x="5220072" y="1700808"/>
            <a:chExt cx="2376264" cy="792088"/>
          </a:xfrm>
          <a:solidFill>
            <a:schemeClr val="accent2">
              <a:lumMod val="50000"/>
            </a:schemeClr>
          </a:solidFill>
        </p:grpSpPr>
        <p:sp>
          <p:nvSpPr>
            <p:cNvPr id="8" name="직각 삼각형 7"/>
            <p:cNvSpPr/>
            <p:nvPr/>
          </p:nvSpPr>
          <p:spPr>
            <a:xfrm>
              <a:off x="6588224" y="1700808"/>
              <a:ext cx="1008112" cy="79208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220072" y="1700808"/>
              <a:ext cx="1368152" cy="7920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Picture 2" descr="LG 심벌마크, 로고타이프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 bwMode="auto">
          <a:xfrm>
            <a:off x="8316416" y="6481942"/>
            <a:ext cx="720080" cy="33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제목 23"/>
          <p:cNvSpPr>
            <a:spLocks noGrp="1"/>
          </p:cNvSpPr>
          <p:nvPr>
            <p:ph type="title"/>
          </p:nvPr>
        </p:nvSpPr>
        <p:spPr>
          <a:xfrm>
            <a:off x="60960" y="69739"/>
            <a:ext cx="6804248" cy="571500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spcBef>
                <a:spcPct val="0"/>
              </a:spcBef>
              <a:buNone/>
              <a:defRPr lang="ko-KR" altLang="en-US" sz="3200" b="0" kern="1200" dirty="0">
                <a:solidFill>
                  <a:schemeClr val="bg1"/>
                </a:solidFill>
                <a:latin typeface="LG스마트체 Bold" panose="020B0600000101010101" pitchFamily="50" charset="-127"/>
                <a:ea typeface="LG스마트체 Bold" panose="020B0600000101010101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76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  <a:t>4/6/2017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4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  <a:t>4/6/2017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579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  <a:t>4/6/2017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49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  <a:t>4/6/2017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39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821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70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A1917-B9B6-43D2-A2B1-898A8647AC47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CC18D-6CE5-49F7-9C4D-B14DF84C249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95759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4E1A5B-F533-4A78-8D5E-784D13C87DE3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851DC-FFDA-48C9-9BF9-645F8882A7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852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50EDA4-8267-4EDD-A97C-06614EED5BA1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7C642-A3C4-4F2B-B329-0334899615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60771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3CDB1-FE5A-48EE-B74B-51DD5F893F11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F202D-9BA9-4113-B0FB-6E017E88A3D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1300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A955A8-0ECC-4D65-A4B5-5C9413A3DC7C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EE6E1-1BF5-4083-816F-1D785BE667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3902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72F506-C400-473D-B8B9-0DB911AD2076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26AA8-D0DE-4098-8051-85A8AB292B7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36210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DE4871-DFFE-48F0-8E39-2881DAE117E3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38E18-B40E-44F3-AE9B-481483547A4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6191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C17E96-1793-4B54-A813-88B4D8E2887F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2FE84-8C99-4959-9DBE-45F4D9EE07B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65272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9C2BF-746C-487C-B125-2072B8887C20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75AD1-8207-4ABE-B5DC-CB2216B6D2C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83590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A140D4-F2DB-4C5F-B49F-2D6B954E061F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A1925-84A6-446B-96FF-F3CDF4912B2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61491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CDB174-FB08-47FE-ACFC-512A96C5E910}" type="datetimeFigureOut">
              <a:rPr lang="zh-CN" altLang="en-US"/>
              <a:pPr/>
              <a:t>2017/4/6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9A1E8-0CA2-4E88-8478-A950AC1869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60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4/6/2017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37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7" r:id="rId4"/>
    <p:sldLayoutId id="2147483858" r:id="rId5"/>
    <p:sldLayoutId id="2147483859" r:id="rId6"/>
    <p:sldLayoutId id="2147483856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0CC0ED-CF4F-4F97-9AA3-FB0E5125C9B0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2017/4/6</a:t>
            </a:fld>
            <a:endParaRPr lang="en-US" altLang="zh-CN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EF1A3C-DC80-49F1-BF65-2F3E7EFA88A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9295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anose="020B0600000101010101" pitchFamily="50" charset="-127"/>
              </a:rPr>
              <a:t>WF on repetition </a:t>
            </a:r>
            <a:r>
              <a:rPr lang="en-US" altLang="ko-KR" sz="3600" dirty="0">
                <a:ea typeface="굴림" panose="020B0600000101010101" pitchFamily="50" charset="-127"/>
              </a:rPr>
              <a:t>for UL </a:t>
            </a:r>
            <a:r>
              <a:rPr lang="en-US" altLang="ko-KR" sz="3600" dirty="0" smtClean="0">
                <a:ea typeface="굴림" panose="020B0600000101010101" pitchFamily="50" charset="-127"/>
              </a:rPr>
              <a:t>URLLC</a:t>
            </a:r>
            <a:endParaRPr lang="en-US" altLang="zh-CN" sz="3600" dirty="0" smtClean="0"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75438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LG </a:t>
            </a:r>
            <a:r>
              <a:rPr lang="en-US" altLang="zh-CN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Electronics, </a:t>
            </a:r>
            <a:r>
              <a:rPr lang="en-US" altLang="zh-CN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III,</a:t>
            </a:r>
            <a:endParaRPr lang="en-US" altLang="zh-CN" sz="2800" dirty="0" smtClean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90513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3GPP TSG RAN1 #88-bis	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Spokane</a:t>
            </a: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, </a:t>
            </a: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US</a:t>
            </a: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April 3-7, 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Agenda Item: 8.1.3.3.4</a:t>
            </a:r>
            <a:endParaRPr lang="tr-TR" altLang="ko-KR" sz="1800" dirty="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17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ko-KR" sz="1800" b="1" smtClean="0">
                <a:solidFill>
                  <a:prstClr val="black"/>
                </a:solidFill>
                <a:cs typeface="Times New Roman" panose="02020603050405020304" pitchFamily="18" charset="0"/>
              </a:rPr>
              <a:t> R1-17xxxxx</a:t>
            </a: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UL scheduling delays (delay from scheduling to transmission) of eMBB and URLLC can be different each other.</a:t>
            </a:r>
          </a:p>
          <a:p>
            <a:pPr lvl="1"/>
            <a:r>
              <a:rPr lang="en-US" altLang="ko-KR" sz="2400" dirty="0" smtClean="0"/>
              <a:t>Fixed or semi-static repetition number can make collision between URLLC repetition and previous scheduled eMBB </a:t>
            </a:r>
          </a:p>
          <a:p>
            <a:pPr lvl="1"/>
            <a:r>
              <a:rPr lang="en-US" altLang="ko-KR" sz="2400" dirty="0" smtClean="0"/>
              <a:t>For dynamic URLLC scheduling with repetition, it would be beneficial to configure repetition number dynamically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02075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anose="02020603050405020304" pitchFamily="18" charset="0"/>
              </a:rPr>
              <a:t>Proposal</a:t>
            </a:r>
            <a:endParaRPr lang="ko-KR" altLang="en-US" sz="4000" smtClean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r>
              <a:rPr lang="en-US" altLang="ko-KR" sz="2800" dirty="0" smtClean="0"/>
              <a:t>For UL transmission with grant, UL grant can indicate K</a:t>
            </a:r>
          </a:p>
          <a:p>
            <a:r>
              <a:rPr lang="en-US" altLang="ko-KR" sz="2800" dirty="0" smtClean="0"/>
              <a:t>When repetition is configured for UL transmission without grant, K can be semi-statically configured</a:t>
            </a:r>
          </a:p>
          <a:p>
            <a:pPr lvl="2"/>
            <a:r>
              <a:rPr lang="en-US" altLang="ko-KR" dirty="0" smtClean="0"/>
              <a:t>FFS </a:t>
            </a:r>
            <a:r>
              <a:rPr lang="en-US" altLang="ko-KR" dirty="0" smtClean="0"/>
              <a:t>whether K can be changed dynamically </a:t>
            </a:r>
          </a:p>
          <a:p>
            <a:endParaRPr lang="en-US" altLang="ko-KR" sz="2800" dirty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2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테마1" id="{F3A1C5C5-2A99-4477-AD90-428B64E0B1E8}" vid="{529FB7E2-4AEB-4490-A53F-B85E889187A6}"/>
    </a:ext>
  </a:extLst>
</a:theme>
</file>

<file path=ppt/theme/theme2.xml><?xml version="1.0" encoding="utf-8"?>
<a:theme xmlns:a="http://schemas.openxmlformats.org/drawingml/2006/main" name="테마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테마1" id="{BFE5A9FB-64B4-4FF2-9EE6-1E4BC8D8FBB6}" vid="{66051F73-46A2-475C-A45D-3DE635FE683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1429</TotalTime>
  <Words>106</Words>
  <Application>Microsoft Office PowerPoint</Application>
  <PresentationFormat>화면 슬라이드 쇼(4:3)</PresentationFormat>
  <Paragraphs>16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3</vt:i4>
      </vt:variant>
    </vt:vector>
  </HeadingPairs>
  <TitlesOfParts>
    <vt:vector size="19" baseType="lpstr">
      <vt:lpstr>LG스마트체 Bold</vt:lpstr>
      <vt:lpstr>LG스마트체 Light</vt:lpstr>
      <vt:lpstr>LG스마트체 Regular</vt:lpstr>
      <vt:lpstr>LG스마트체 SemiBold</vt:lpstr>
      <vt:lpstr>宋体</vt:lpstr>
      <vt:lpstr>굴림</vt:lpstr>
      <vt:lpstr>맑은 고딕</vt:lpstr>
      <vt:lpstr>Arial</vt:lpstr>
      <vt:lpstr>Calibri</vt:lpstr>
      <vt:lpstr>Calibri Light</vt:lpstr>
      <vt:lpstr>Times New Roman</vt:lpstr>
      <vt:lpstr>Wingdings</vt:lpstr>
      <vt:lpstr>Wingdings 2</vt:lpstr>
      <vt:lpstr>테마1</vt:lpstr>
      <vt:lpstr>테마1</vt:lpstr>
      <vt:lpstr>Office Theme</vt:lpstr>
      <vt:lpstr>WF on repetition for UL URLLC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repetition for grant-free UL URLLC</dc:title>
  <dc:creator>Duckhyun Bae</dc:creator>
  <cp:lastModifiedBy>Duckhyun Bae</cp:lastModifiedBy>
  <cp:revision>22</cp:revision>
  <dcterms:created xsi:type="dcterms:W3CDTF">2017-03-31T05:26:44Z</dcterms:created>
  <dcterms:modified xsi:type="dcterms:W3CDTF">2017-04-06T16:12:59Z</dcterms:modified>
</cp:coreProperties>
</file>