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59" r:id="rId2"/>
    <p:sldId id="263" r:id="rId3"/>
    <p:sldId id="262" r:id="rId4"/>
    <p:sldId id="260" r:id="rId5"/>
    <p:sldId id="261" r:id="rId6"/>
  </p:sldIdLst>
  <p:sldSz cx="12192000" cy="6858000"/>
  <p:notesSz cx="6884988" cy="10018713"/>
  <p:embeddedFontLst>
    <p:embeddedFont>
      <p:font typeface="Ericsson Capital TT" panose="02000503000000020004" pitchFamily="2" charset="0"/>
      <p:regular r:id="rId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3"/>
            <p14:sldId id="262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936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2017-04-05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2017-04-05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2017-04-05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26054-B1BC-4E4E-92D5-0D0E47A9A577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2017-04-05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A64D09-BE60-4F4A-8977-7BBB1BB89631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845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2017-04-05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A64D09-BE60-4F4A-8977-7BBB1BB89631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069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2017-04-05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9DE81B-685D-46C9-8809-0A704FC2D2EC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957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Ericsson Internal  |  2017-04-05  |  Page </a:t>
            </a:r>
            <a:fld id="{D545DAAB-65F1-4A50-97F2-73ECD23CCD50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 CORESETs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832513" y="545910"/>
            <a:ext cx="158314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R1-1706753</a:t>
            </a:r>
          </a:p>
          <a:p>
            <a:r>
              <a:rPr lang="en-US" dirty="0"/>
              <a:t>8.1.3.1.2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offline discussions there has been different interpretation of CORESETs </a:t>
            </a:r>
          </a:p>
          <a:p>
            <a:r>
              <a:rPr lang="en-US" dirty="0"/>
              <a:t>It is proposed to adopt alt 1 (see following slides)</a:t>
            </a:r>
          </a:p>
          <a:p>
            <a:endParaRPr lang="en-US" dirty="0"/>
          </a:p>
          <a:p>
            <a:r>
              <a:rPr lang="en-US" dirty="0"/>
              <a:t>RAN1#87 (Reno)</a:t>
            </a:r>
          </a:p>
          <a:p>
            <a:r>
              <a:rPr lang="en-US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when the control resource set spans multiple OFDM symbols, NR support a  control channel candidate to be mapped to multiple OFDM symbols or to a single OFDM symbol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gNB</a:t>
            </a:r>
            <a:r>
              <a:rPr lang="en-US" dirty="0"/>
              <a:t> can inform UE which control channel candidates are mapped to each subset of OFDM symbols in the control resource set. FFS: details of the signaling (implicit or explicit)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Backrground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02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The duration of a candidate PDCCH can be shorter than the CORESET duration</a:t>
            </a:r>
          </a:p>
          <a:p>
            <a:r>
              <a:rPr lang="en-US" sz="1800" dirty="0"/>
              <a:t>One CORESETs may include PDCCH candidates of different length</a:t>
            </a:r>
          </a:p>
          <a:p>
            <a:r>
              <a:rPr lang="en-US" sz="1800" dirty="0"/>
              <a:t>The </a:t>
            </a:r>
            <a:r>
              <a:rPr lang="en-US" sz="1800" dirty="0" err="1"/>
              <a:t>gNB</a:t>
            </a:r>
            <a:r>
              <a:rPr lang="en-US" sz="1800" dirty="0"/>
              <a:t> can inform UE which PDCCH candidates are mapped to each subset of OFDM symbols in the CORESET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1 (aligned with RAN1#88)</a:t>
            </a:r>
          </a:p>
        </p:txBody>
      </p:sp>
      <p:cxnSp>
        <p:nvCxnSpPr>
          <p:cNvPr id="31" name="Straight Connector 30"/>
          <p:cNvCxnSpPr>
            <a:cxnSpLocks/>
          </p:cNvCxnSpPr>
          <p:nvPr/>
        </p:nvCxnSpPr>
        <p:spPr bwMode="auto">
          <a:xfrm>
            <a:off x="7911591" y="4752317"/>
            <a:ext cx="289332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1"/>
          <p:cNvCxnSpPr>
            <a:cxnSpLocks/>
          </p:cNvCxnSpPr>
          <p:nvPr/>
        </p:nvCxnSpPr>
        <p:spPr bwMode="auto">
          <a:xfrm>
            <a:off x="7911591" y="2379231"/>
            <a:ext cx="289332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>
            <a:cxnSpLocks/>
          </p:cNvCxnSpPr>
          <p:nvPr/>
        </p:nvCxnSpPr>
        <p:spPr bwMode="auto">
          <a:xfrm flipV="1">
            <a:off x="7911591" y="2379231"/>
            <a:ext cx="0" cy="23730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>
            <a:cxnSpLocks/>
          </p:cNvCxnSpPr>
          <p:nvPr/>
        </p:nvCxnSpPr>
        <p:spPr bwMode="auto">
          <a:xfrm flipV="1">
            <a:off x="8557477" y="2379231"/>
            <a:ext cx="0" cy="23730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/>
          <p:cNvCxnSpPr>
            <a:cxnSpLocks/>
          </p:cNvCxnSpPr>
          <p:nvPr/>
        </p:nvCxnSpPr>
        <p:spPr bwMode="auto">
          <a:xfrm flipV="1">
            <a:off x="9188848" y="2379231"/>
            <a:ext cx="0" cy="23730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Rectangle: Rounded Corners 35"/>
          <p:cNvSpPr/>
          <p:nvPr/>
        </p:nvSpPr>
        <p:spPr bwMode="auto">
          <a:xfrm>
            <a:off x="7926104" y="3023089"/>
            <a:ext cx="1220317" cy="790024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9" name="Straight Arrow Connector 38"/>
          <p:cNvCxnSpPr/>
          <p:nvPr/>
        </p:nvCxnSpPr>
        <p:spPr bwMode="auto">
          <a:xfrm>
            <a:off x="7926105" y="5237709"/>
            <a:ext cx="63137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7893674" y="4819586"/>
            <a:ext cx="674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OFDM symbol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7965845" y="3220223"/>
            <a:ext cx="536260" cy="101600"/>
          </a:xfrm>
          <a:prstGeom prst="rect">
            <a:avLst/>
          </a:prstGeom>
          <a:pattFill prst="dkUpDiag">
            <a:fgClr>
              <a:srgbClr val="FF0000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8583820" y="3372623"/>
            <a:ext cx="536260" cy="101600"/>
          </a:xfrm>
          <a:prstGeom prst="rect">
            <a:avLst/>
          </a:prstGeom>
          <a:pattFill prst="dkUpDiag">
            <a:fgClr>
              <a:srgbClr val="92D050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7990894" y="3605358"/>
            <a:ext cx="1129185" cy="134588"/>
          </a:xfrm>
          <a:prstGeom prst="rect">
            <a:avLst/>
          </a:prstGeom>
          <a:pattFill prst="dkUpDiag">
            <a:fgClr>
              <a:srgbClr val="0070C0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502105" y="1584394"/>
            <a:ext cx="1733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PDCCH candidate in first OFDM symbol </a:t>
            </a:r>
          </a:p>
        </p:txBody>
      </p:sp>
      <p:cxnSp>
        <p:nvCxnSpPr>
          <p:cNvPr id="45" name="Straight Arrow Connector 44"/>
          <p:cNvCxnSpPr>
            <a:stCxn id="44" idx="2"/>
            <a:endCxn id="41" idx="0"/>
          </p:cNvCxnSpPr>
          <p:nvPr/>
        </p:nvCxnSpPr>
        <p:spPr bwMode="auto">
          <a:xfrm flipH="1">
            <a:off x="8233975" y="2046059"/>
            <a:ext cx="1134774" cy="117416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6" name="TextBox 45"/>
          <p:cNvSpPr txBox="1"/>
          <p:nvPr/>
        </p:nvSpPr>
        <p:spPr>
          <a:xfrm>
            <a:off x="9307478" y="2435535"/>
            <a:ext cx="1733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PDCCH candidate in second OFDM symbol</a:t>
            </a:r>
          </a:p>
        </p:txBody>
      </p:sp>
      <p:cxnSp>
        <p:nvCxnSpPr>
          <p:cNvPr id="47" name="Straight Arrow Connector 46"/>
          <p:cNvCxnSpPr>
            <a:cxnSpLocks/>
            <a:stCxn id="46" idx="2"/>
            <a:endCxn id="42" idx="0"/>
          </p:cNvCxnSpPr>
          <p:nvPr/>
        </p:nvCxnSpPr>
        <p:spPr bwMode="auto">
          <a:xfrm flipH="1">
            <a:off x="8851950" y="2897200"/>
            <a:ext cx="1322172" cy="47542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9384795" y="3821050"/>
            <a:ext cx="2200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PDCCH candidate spanning both OFDM symbols</a:t>
            </a:r>
          </a:p>
        </p:txBody>
      </p:sp>
      <p:cxnSp>
        <p:nvCxnSpPr>
          <p:cNvPr id="49" name="Straight Arrow Connector 48"/>
          <p:cNvCxnSpPr>
            <a:cxnSpLocks/>
            <a:stCxn id="48" idx="1"/>
          </p:cNvCxnSpPr>
          <p:nvPr/>
        </p:nvCxnSpPr>
        <p:spPr bwMode="auto">
          <a:xfrm flipH="1" flipV="1">
            <a:off x="8612851" y="3739947"/>
            <a:ext cx="771944" cy="31193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0" name="TextBox 49"/>
          <p:cNvSpPr txBox="1"/>
          <p:nvPr/>
        </p:nvSpPr>
        <p:spPr>
          <a:xfrm>
            <a:off x="7176530" y="1915496"/>
            <a:ext cx="9700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CORESET</a:t>
            </a:r>
          </a:p>
        </p:txBody>
      </p:sp>
      <p:cxnSp>
        <p:nvCxnSpPr>
          <p:cNvPr id="51" name="Straight Arrow Connector 50"/>
          <p:cNvCxnSpPr>
            <a:cxnSpLocks/>
            <a:stCxn id="50" idx="2"/>
          </p:cNvCxnSpPr>
          <p:nvPr/>
        </p:nvCxnSpPr>
        <p:spPr bwMode="auto">
          <a:xfrm>
            <a:off x="7661546" y="2192495"/>
            <a:ext cx="527442" cy="83059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644806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6192395" cy="4724400"/>
          </a:xfrm>
        </p:spPr>
        <p:txBody>
          <a:bodyPr/>
          <a:lstStyle/>
          <a:p>
            <a:r>
              <a:rPr lang="en-US" sz="1800" dirty="0"/>
              <a:t>The duration of a candidate PDCCH is given by the CORESET duration</a:t>
            </a:r>
          </a:p>
          <a:p>
            <a:r>
              <a:rPr lang="en-US" sz="1800" dirty="0"/>
              <a:t>Multiple CORESETs are needed to handle monitoring of PDCCH candidates of different length</a:t>
            </a:r>
          </a:p>
          <a:p>
            <a:endParaRPr lang="en-US" sz="1800" dirty="0"/>
          </a:p>
          <a:p>
            <a:r>
              <a:rPr lang="en-US" sz="1800" dirty="0"/>
              <a:t>Handling of REG mapping in overlapping CORESETs (e.g. between red and blue in the figure) may need additional consideration?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 2</a:t>
            </a:r>
          </a:p>
        </p:txBody>
      </p:sp>
      <p:cxnSp>
        <p:nvCxnSpPr>
          <p:cNvPr id="25" name="Straight Connector 24"/>
          <p:cNvCxnSpPr>
            <a:cxnSpLocks/>
          </p:cNvCxnSpPr>
          <p:nvPr/>
        </p:nvCxnSpPr>
        <p:spPr bwMode="auto">
          <a:xfrm>
            <a:off x="7911591" y="4752317"/>
            <a:ext cx="289332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>
            <a:cxnSpLocks/>
          </p:cNvCxnSpPr>
          <p:nvPr/>
        </p:nvCxnSpPr>
        <p:spPr bwMode="auto">
          <a:xfrm>
            <a:off x="7911591" y="2379231"/>
            <a:ext cx="289332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>
            <a:cxnSpLocks/>
          </p:cNvCxnSpPr>
          <p:nvPr/>
        </p:nvCxnSpPr>
        <p:spPr bwMode="auto">
          <a:xfrm flipV="1">
            <a:off x="7911591" y="2379231"/>
            <a:ext cx="0" cy="23730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>
            <a:cxnSpLocks/>
          </p:cNvCxnSpPr>
          <p:nvPr/>
        </p:nvCxnSpPr>
        <p:spPr bwMode="auto">
          <a:xfrm flipV="1">
            <a:off x="8557477" y="2379231"/>
            <a:ext cx="0" cy="23730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>
            <a:cxnSpLocks/>
          </p:cNvCxnSpPr>
          <p:nvPr/>
        </p:nvCxnSpPr>
        <p:spPr bwMode="auto">
          <a:xfrm flipV="1">
            <a:off x="9188848" y="2379231"/>
            <a:ext cx="0" cy="2373086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Rectangle: Rounded Corners 29"/>
          <p:cNvSpPr/>
          <p:nvPr/>
        </p:nvSpPr>
        <p:spPr bwMode="auto">
          <a:xfrm>
            <a:off x="7926105" y="3023089"/>
            <a:ext cx="576000" cy="790024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: Rounded Corners 30"/>
          <p:cNvSpPr/>
          <p:nvPr/>
        </p:nvSpPr>
        <p:spPr bwMode="auto">
          <a:xfrm>
            <a:off x="8586506" y="3023089"/>
            <a:ext cx="576000" cy="790024"/>
          </a:xfrm>
          <a:prstGeom prst="roundRect">
            <a:avLst/>
          </a:prstGeom>
          <a:noFill/>
          <a:ln w="2857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: Rounded Corners 31"/>
          <p:cNvSpPr/>
          <p:nvPr/>
        </p:nvSpPr>
        <p:spPr bwMode="auto">
          <a:xfrm>
            <a:off x="7965845" y="3090422"/>
            <a:ext cx="1167629" cy="790024"/>
          </a:xfrm>
          <a:prstGeom prst="roundRect">
            <a:avLst/>
          </a:prstGeom>
          <a:noFill/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7926105" y="5237709"/>
            <a:ext cx="631372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7893674" y="4819586"/>
            <a:ext cx="674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OFDM symbol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7965845" y="3220223"/>
            <a:ext cx="536260" cy="101600"/>
          </a:xfrm>
          <a:prstGeom prst="rect">
            <a:avLst/>
          </a:prstGeom>
          <a:pattFill prst="dkUpDiag">
            <a:fgClr>
              <a:srgbClr val="FF0000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8583820" y="3372623"/>
            <a:ext cx="536260" cy="101600"/>
          </a:xfrm>
          <a:prstGeom prst="rect">
            <a:avLst/>
          </a:prstGeom>
          <a:pattFill prst="dkUpDiag">
            <a:fgClr>
              <a:srgbClr val="92D050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7990894" y="3605358"/>
            <a:ext cx="1129185" cy="134588"/>
          </a:xfrm>
          <a:prstGeom prst="rect">
            <a:avLst/>
          </a:prstGeom>
          <a:pattFill prst="dkUpDiag">
            <a:fgClr>
              <a:srgbClr val="0070C0"/>
            </a:fgClr>
            <a:bgClr>
              <a:schemeClr val="bg1"/>
            </a:bgClr>
          </a:patt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02105" y="1584394"/>
            <a:ext cx="1733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PDCCH candidate in first OFDM symbol </a:t>
            </a:r>
          </a:p>
        </p:txBody>
      </p:sp>
      <p:cxnSp>
        <p:nvCxnSpPr>
          <p:cNvPr id="39" name="Straight Arrow Connector 38"/>
          <p:cNvCxnSpPr>
            <a:stCxn id="38" idx="2"/>
            <a:endCxn id="35" idx="0"/>
          </p:cNvCxnSpPr>
          <p:nvPr/>
        </p:nvCxnSpPr>
        <p:spPr bwMode="auto">
          <a:xfrm flipH="1">
            <a:off x="8233975" y="2046059"/>
            <a:ext cx="1134774" cy="117416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9307478" y="2435535"/>
            <a:ext cx="1733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</a:rPr>
              <a:t>PDCCH candidate in second OFDM symbol</a:t>
            </a:r>
          </a:p>
        </p:txBody>
      </p:sp>
      <p:cxnSp>
        <p:nvCxnSpPr>
          <p:cNvPr id="41" name="Straight Arrow Connector 40"/>
          <p:cNvCxnSpPr>
            <a:cxnSpLocks/>
            <a:stCxn id="40" idx="2"/>
            <a:endCxn id="36" idx="0"/>
          </p:cNvCxnSpPr>
          <p:nvPr/>
        </p:nvCxnSpPr>
        <p:spPr bwMode="auto">
          <a:xfrm flipH="1">
            <a:off x="8851950" y="2897200"/>
            <a:ext cx="1322172" cy="47542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9384795" y="3821050"/>
            <a:ext cx="2200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PDCCH candidate spanning both OFDM symbols</a:t>
            </a:r>
          </a:p>
        </p:txBody>
      </p:sp>
      <p:cxnSp>
        <p:nvCxnSpPr>
          <p:cNvPr id="43" name="Straight Arrow Connector 42"/>
          <p:cNvCxnSpPr>
            <a:cxnSpLocks/>
            <a:stCxn id="42" idx="1"/>
          </p:cNvCxnSpPr>
          <p:nvPr/>
        </p:nvCxnSpPr>
        <p:spPr bwMode="auto">
          <a:xfrm flipH="1" flipV="1">
            <a:off x="8612851" y="3739947"/>
            <a:ext cx="771944" cy="31193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7176530" y="1915496"/>
            <a:ext cx="9700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CORESET</a:t>
            </a:r>
          </a:p>
        </p:txBody>
      </p:sp>
      <p:cxnSp>
        <p:nvCxnSpPr>
          <p:cNvPr id="45" name="Straight Arrow Connector 44"/>
          <p:cNvCxnSpPr>
            <a:cxnSpLocks/>
            <a:stCxn id="44" idx="2"/>
            <a:endCxn id="30" idx="0"/>
          </p:cNvCxnSpPr>
          <p:nvPr/>
        </p:nvCxnSpPr>
        <p:spPr bwMode="auto">
          <a:xfrm>
            <a:off x="7661546" y="2192495"/>
            <a:ext cx="552559" cy="83059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1867</TotalTime>
  <Words>252</Words>
  <Application>Microsoft Office PowerPoint</Application>
  <PresentationFormat>Custom</PresentationFormat>
  <Paragraphs>46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Ericsson Capital TT</vt:lpstr>
      <vt:lpstr>PresentationTemplate2011</vt:lpstr>
      <vt:lpstr>On CORESETs</vt:lpstr>
      <vt:lpstr>Backrground</vt:lpstr>
      <vt:lpstr>Alt 1 (aligned with RAN1#88)</vt:lpstr>
      <vt:lpstr>Alt 2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Parkvall</dc:creator>
  <cp:keywords/>
  <dc:description>Rev PA1</dc:description>
  <cp:lastModifiedBy>Stefan Parkvall</cp:lastModifiedBy>
  <cp:revision>9</cp:revision>
  <dcterms:created xsi:type="dcterms:W3CDTF">2017-04-05T14:37:28Z</dcterms:created>
  <dcterms:modified xsi:type="dcterms:W3CDTF">2017-04-06T21:44:55Z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2017-04-05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2017-04-05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