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0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31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17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01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26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943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93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105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489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40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53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EF263-1583-403B-86D0-18DA70789D1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D865F-8640-48B9-ACA9-50CE0C050F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385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use of SS blocks in beam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</a:t>
            </a:r>
            <a:r>
              <a:rPr lang="en-US" dirty="0" smtClean="0"/>
              <a:t>LG, AT&amp;T</a:t>
            </a:r>
            <a:r>
              <a:rPr lang="en-US" dirty="0"/>
              <a:t>, </a:t>
            </a:r>
            <a:r>
              <a:rPr lang="en-US" dirty="0" smtClean="0"/>
              <a:t>Ericsson, </a:t>
            </a:r>
            <a:r>
              <a:rPr lang="en-US" dirty="0" err="1" smtClean="0"/>
              <a:t>Xinwei</a:t>
            </a:r>
            <a:r>
              <a:rPr lang="en-US" dirty="0" smtClean="0"/>
              <a:t>, </a:t>
            </a:r>
            <a:r>
              <a:rPr lang="en-US" dirty="0" err="1" smtClean="0"/>
              <a:t>Oppo</a:t>
            </a:r>
            <a:r>
              <a:rPr lang="en-US" dirty="0" smtClean="0"/>
              <a:t>, IITH, </a:t>
            </a:r>
            <a:r>
              <a:rPr lang="en-US" dirty="0" err="1" smtClean="0"/>
              <a:t>CEWiT</a:t>
            </a:r>
            <a:r>
              <a:rPr lang="en-US" dirty="0" smtClean="0"/>
              <a:t>, </a:t>
            </a:r>
            <a:r>
              <a:rPr lang="en-US" dirty="0" err="1" smtClean="0"/>
              <a:t>Tejas</a:t>
            </a:r>
            <a:r>
              <a:rPr lang="en-US" dirty="0" smtClean="0"/>
              <a:t> Networks, IITM,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344386" y="281578"/>
            <a:ext cx="10085614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3GPP TSG RAN WG1 NR 				</a:t>
            </a:r>
            <a:r>
              <a:rPr lang="en-US" sz="2400" b="1" dirty="0" smtClean="0"/>
              <a:t>R1-1706733</a:t>
            </a:r>
            <a:endParaRPr lang="en-US" sz="2400" b="1" dirty="0"/>
          </a:p>
          <a:p>
            <a:r>
              <a:rPr lang="de-DE" sz="2400" b="1" dirty="0"/>
              <a:t>Spokane, USA</a:t>
            </a:r>
            <a:r>
              <a:rPr lang="en-US" sz="2400" b="1" dirty="0"/>
              <a:t>, 3</a:t>
            </a:r>
            <a:r>
              <a:rPr lang="en-US" sz="2400" b="1" baseline="30000" dirty="0"/>
              <a:t>rd</a:t>
            </a:r>
            <a:r>
              <a:rPr lang="en-US" sz="2400" b="1" dirty="0"/>
              <a:t> – 7</a:t>
            </a:r>
            <a:r>
              <a:rPr lang="en-US" sz="2400" b="1" baseline="30000" dirty="0"/>
              <a:t>th</a:t>
            </a:r>
            <a:r>
              <a:rPr lang="en-US" sz="2400" b="1" dirty="0"/>
              <a:t> April 2017</a:t>
            </a:r>
            <a:endParaRPr lang="en-US" sz="2400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8.1.2.2.1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674060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Support </a:t>
            </a:r>
            <a:r>
              <a:rPr lang="en-GB" dirty="0"/>
              <a:t>mechanism for UE to provide L1/L2 reports based on SS-block measurements for beam management</a:t>
            </a:r>
            <a:r>
              <a:rPr lang="en-GB" dirty="0" smtClean="0"/>
              <a:t>.</a:t>
            </a:r>
          </a:p>
          <a:p>
            <a:r>
              <a:rPr lang="en-US" dirty="0" smtClean="0"/>
              <a:t>Strive </a:t>
            </a:r>
            <a:r>
              <a:rPr lang="en-US" dirty="0"/>
              <a:t>to support a unified format for L1 -RSRP measurement report of SS-block and CSI-RS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67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69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Calibri Light</vt:lpstr>
      <vt:lpstr>Office Theme</vt:lpstr>
      <vt:lpstr>WF on use of SS blocks in beam management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Recovery in multi-beam NR systems</dc:title>
  <dc:creator>Subramanian, Sundar</dc:creator>
  <cp:lastModifiedBy>Subramanian, Sundar</cp:lastModifiedBy>
  <cp:revision>25</cp:revision>
  <dcterms:created xsi:type="dcterms:W3CDTF">2017-01-17T01:55:22Z</dcterms:created>
  <dcterms:modified xsi:type="dcterms:W3CDTF">2017-04-07T01:07:35Z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