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7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09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09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7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186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8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310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18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861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95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DAA4E-41EE-4883-A43B-4C7E04D1206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5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9113" y="1568409"/>
            <a:ext cx="10707758" cy="2387600"/>
          </a:xfrm>
        </p:spPr>
        <p:txBody>
          <a:bodyPr anchor="ctr">
            <a:noAutofit/>
          </a:bodyPr>
          <a:lstStyle/>
          <a:p>
            <a:r>
              <a:rPr lang="en-US" dirty="0" err="1"/>
              <a:t>WF</a:t>
            </a:r>
            <a:r>
              <a:rPr lang="en-US" dirty="0"/>
              <a:t> on performance metrics for the Aerial study item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077" y="4048084"/>
            <a:ext cx="11343861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err="1" smtClean="0"/>
              <a:t>R1</a:t>
            </a:r>
            <a:r>
              <a:rPr lang="en-US" sz="1800" dirty="0" smtClean="0"/>
              <a:t>-1706732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015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hangingPunct="0"/>
            <a:r>
              <a:rPr lang="en-US" dirty="0" smtClean="0"/>
              <a:t>The following performance metrics should be considered for aerial study:</a:t>
            </a:r>
          </a:p>
          <a:p>
            <a:pPr lvl="1" hangingPunct="0"/>
            <a:r>
              <a:rPr lang="en-GB" dirty="0" smtClean="0"/>
              <a:t>Packet throughput </a:t>
            </a:r>
          </a:p>
          <a:p>
            <a:pPr lvl="2" hangingPunct="0"/>
            <a:r>
              <a:rPr lang="en-GB" dirty="0" smtClean="0"/>
              <a:t>UL and DL packet throughput statistics for aerial UEs Data traffic</a:t>
            </a:r>
          </a:p>
          <a:p>
            <a:pPr lvl="2" hangingPunct="0"/>
            <a:r>
              <a:rPr lang="en-GB" dirty="0" smtClean="0"/>
              <a:t>UL and DL </a:t>
            </a:r>
            <a:r>
              <a:rPr lang="en-GB" dirty="0"/>
              <a:t>packet throughput statistics for </a:t>
            </a:r>
            <a:r>
              <a:rPr lang="en-GB" dirty="0" smtClean="0"/>
              <a:t>all </a:t>
            </a:r>
            <a:r>
              <a:rPr lang="en-GB" dirty="0" err="1"/>
              <a:t>UEs</a:t>
            </a:r>
            <a:r>
              <a:rPr lang="en-GB" dirty="0"/>
              <a:t> Data traffic</a:t>
            </a:r>
            <a:endParaRPr lang="en-GB" dirty="0" smtClean="0"/>
          </a:p>
          <a:p>
            <a:pPr lvl="2" hangingPunct="0"/>
            <a:r>
              <a:rPr lang="en-GB" dirty="0" smtClean="0"/>
              <a:t>UL packet throughput statistics of terrestrial UEs</a:t>
            </a:r>
          </a:p>
          <a:p>
            <a:pPr lvl="1" hangingPunct="0"/>
            <a:r>
              <a:rPr lang="en-GB" dirty="0" smtClean="0"/>
              <a:t>Latency</a:t>
            </a:r>
          </a:p>
          <a:p>
            <a:pPr lvl="2" hangingPunct="0"/>
            <a:r>
              <a:rPr lang="en-GB" dirty="0" smtClean="0"/>
              <a:t>Latency statistics for Command/Control traffic for aerial UEs (i.e. packet transmission latency)</a:t>
            </a:r>
          </a:p>
          <a:p>
            <a:pPr lvl="1" hangingPunct="0"/>
            <a:r>
              <a:rPr lang="en-GB" dirty="0" smtClean="0"/>
              <a:t>Reliability</a:t>
            </a:r>
          </a:p>
          <a:p>
            <a:pPr lvl="2" hangingPunct="0"/>
            <a:r>
              <a:rPr lang="en-GB" dirty="0" smtClean="0"/>
              <a:t>Reliability statistics for Command/Control </a:t>
            </a:r>
            <a:r>
              <a:rPr lang="en-GB" dirty="0"/>
              <a:t>traffic </a:t>
            </a:r>
            <a:r>
              <a:rPr lang="en-GB" dirty="0" smtClean="0"/>
              <a:t>for </a:t>
            </a:r>
            <a:r>
              <a:rPr lang="en-GB" dirty="0"/>
              <a:t>aerial </a:t>
            </a:r>
            <a:r>
              <a:rPr lang="en-GB" dirty="0" err="1"/>
              <a:t>UEs</a:t>
            </a:r>
            <a:r>
              <a:rPr lang="en-GB" dirty="0"/>
              <a:t> </a:t>
            </a:r>
            <a:r>
              <a:rPr lang="en-GB" dirty="0" smtClean="0"/>
              <a:t>(e. g. packet drop ratio CDF)</a:t>
            </a:r>
          </a:p>
          <a:p>
            <a:pPr lvl="1" hangingPunct="0"/>
            <a:r>
              <a:rPr lang="en-GB" dirty="0" smtClean="0"/>
              <a:t>Interference (optional)</a:t>
            </a:r>
          </a:p>
          <a:p>
            <a:pPr lvl="2" hangingPunct="0"/>
            <a:r>
              <a:rPr lang="en-GB" dirty="0" smtClean="0"/>
              <a:t>UL/DL </a:t>
            </a:r>
            <a:r>
              <a:rPr lang="en-GB" dirty="0" err="1" smtClean="0"/>
              <a:t>IoT</a:t>
            </a:r>
            <a:r>
              <a:rPr lang="en-GB" dirty="0" smtClean="0"/>
              <a:t> and </a:t>
            </a:r>
            <a:r>
              <a:rPr lang="en-GB" dirty="0" err="1" smtClean="0"/>
              <a:t>SINR</a:t>
            </a:r>
            <a:r>
              <a:rPr lang="en-GB" dirty="0" smtClean="0"/>
              <a:t> statistics for reference</a:t>
            </a:r>
          </a:p>
          <a:p>
            <a:pPr lvl="1" hangingPunct="0"/>
            <a:r>
              <a:rPr lang="en-GB" dirty="0" smtClean="0"/>
              <a:t>Other metrics are not precluded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6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124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Office Theme</vt:lpstr>
      <vt:lpstr>WF on performance metrics for the Aerial study item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Aerials UE KPIs</dc:title>
  <dc:creator>Sosnin, Sergey D</dc:creator>
  <cp:lastModifiedBy>Sergeev, Victor</cp:lastModifiedBy>
  <cp:revision>31</cp:revision>
  <dcterms:created xsi:type="dcterms:W3CDTF">2017-04-06T16:57:34Z</dcterms:created>
  <dcterms:modified xsi:type="dcterms:W3CDTF">2017-04-06T20:43:04Z</dcterms:modified>
</cp:coreProperties>
</file>