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3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3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234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232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458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24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80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559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868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110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225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11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BFDEE-D1B4-4B61-B869-26B2D896F4B1}" type="datetimeFigureOut">
              <a:rPr lang="en-US" smtClean="0"/>
              <a:t>06-Apr-17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B574F-E2EB-444C-B57B-59F92E9BA8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576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Initial Access Offline Outcome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Offline conveners: Qualcomm and 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99220" y="237010"/>
            <a:ext cx="3910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3GPP TSG RAN WG1 Meeting #88bis</a:t>
            </a:r>
          </a:p>
          <a:p>
            <a:r>
              <a:rPr lang="en-US" altLang="ja-JP" dirty="0"/>
              <a:t>Spokane, WA, USA, 3rd - 7th April, 2017</a:t>
            </a:r>
          </a:p>
          <a:p>
            <a:r>
              <a:rPr kumimoji="1" lang="en-US" altLang="ja-JP" dirty="0"/>
              <a:t>Agenda: 8.1.1.1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964730" y="300419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2400" dirty="0"/>
              <a:t>R1-1706689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96411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46664"/>
            <a:ext cx="10930467" cy="5254387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Working assumption: Number of PSS signal: 3</a:t>
            </a:r>
          </a:p>
          <a:p>
            <a:pPr lvl="1"/>
            <a:r>
              <a:rPr lang="en-US" dirty="0"/>
              <a:t>PSS sequence details:</a:t>
            </a:r>
          </a:p>
          <a:p>
            <a:pPr lvl="2"/>
            <a:r>
              <a:rPr lang="en-US" dirty="0"/>
              <a:t>FD-based pure BPSK M </a:t>
            </a:r>
            <a:r>
              <a:rPr lang="en-US" dirty="0" err="1"/>
              <a:t>seq</a:t>
            </a:r>
            <a:r>
              <a:rPr lang="en-US" dirty="0"/>
              <a:t> (fixing the time/</a:t>
            </a:r>
            <a:r>
              <a:rPr lang="en-US" dirty="0" err="1"/>
              <a:t>freq</a:t>
            </a:r>
            <a:r>
              <a:rPr lang="en-US" dirty="0"/>
              <a:t> offset ambiguity</a:t>
            </a:r>
          </a:p>
          <a:p>
            <a:pPr lvl="3"/>
            <a:r>
              <a:rPr lang="en-US" dirty="0"/>
              <a:t>Details in next slide</a:t>
            </a:r>
          </a:p>
          <a:p>
            <a:pPr lvl="2"/>
            <a:r>
              <a:rPr lang="en-US" dirty="0"/>
              <a:t>FFS modified ZC: 2 ZC </a:t>
            </a:r>
            <a:r>
              <a:rPr lang="en-US" dirty="0" err="1"/>
              <a:t>seq</a:t>
            </a:r>
            <a:r>
              <a:rPr lang="en-US" dirty="0"/>
              <a:t> </a:t>
            </a:r>
            <a:r>
              <a:rPr lang="en-US" dirty="0" err="1"/>
              <a:t>concat</a:t>
            </a:r>
            <a:r>
              <a:rPr lang="en-US" dirty="0"/>
              <a:t> or </a:t>
            </a:r>
            <a:r>
              <a:rPr lang="en-US" dirty="0" err="1"/>
              <a:t>intlv</a:t>
            </a:r>
            <a:r>
              <a:rPr lang="en-US" dirty="0"/>
              <a:t> in time or </a:t>
            </a:r>
            <a:r>
              <a:rPr lang="en-US" dirty="0" err="1"/>
              <a:t>freq</a:t>
            </a:r>
            <a:r>
              <a:rPr lang="en-US" dirty="0"/>
              <a:t>, 4 ZC </a:t>
            </a:r>
            <a:r>
              <a:rPr lang="en-US" dirty="0" err="1"/>
              <a:t>seq</a:t>
            </a:r>
            <a:r>
              <a:rPr lang="en-US" dirty="0"/>
              <a:t> </a:t>
            </a:r>
            <a:r>
              <a:rPr lang="en-US" dirty="0" err="1"/>
              <a:t>concat</a:t>
            </a:r>
            <a:r>
              <a:rPr lang="en-US" dirty="0"/>
              <a:t> in time</a:t>
            </a:r>
          </a:p>
          <a:p>
            <a:r>
              <a:rPr lang="en-US" dirty="0"/>
              <a:t>Number of SSS signals: 1000 post-scrambling</a:t>
            </a:r>
          </a:p>
          <a:p>
            <a:r>
              <a:rPr lang="en-US" dirty="0"/>
              <a:t>PSS </a:t>
            </a:r>
            <a:r>
              <a:rPr lang="en-US" dirty="0" err="1"/>
              <a:t>seq</a:t>
            </a:r>
            <a:r>
              <a:rPr lang="en-US" dirty="0"/>
              <a:t> length: 127’</a:t>
            </a:r>
          </a:p>
          <a:p>
            <a:r>
              <a:rPr lang="en-US" dirty="0"/>
              <a:t>SSS </a:t>
            </a:r>
            <a:r>
              <a:rPr lang="en-US" dirty="0" err="1"/>
              <a:t>seq</a:t>
            </a:r>
            <a:r>
              <a:rPr lang="en-US" dirty="0"/>
              <a:t> length: 127’</a:t>
            </a:r>
          </a:p>
          <a:p>
            <a:r>
              <a:rPr lang="en-US" dirty="0"/>
              <a:t>Subcarrier </a:t>
            </a:r>
            <a:r>
              <a:rPr lang="en-US" dirty="0" err="1"/>
              <a:t>spacings</a:t>
            </a:r>
            <a:r>
              <a:rPr lang="en-US" dirty="0"/>
              <a:t> for PSS/SSS for difference </a:t>
            </a:r>
            <a:r>
              <a:rPr lang="en-US" dirty="0" err="1"/>
              <a:t>freq</a:t>
            </a:r>
            <a:r>
              <a:rPr lang="en-US" dirty="0"/>
              <a:t> ranges: 15/30/120/240 sub6/</a:t>
            </a:r>
            <a:r>
              <a:rPr lang="en-US" dirty="0" err="1"/>
              <a:t>mmW</a:t>
            </a:r>
            <a:r>
              <a:rPr lang="en-US" dirty="0"/>
              <a:t> </a:t>
            </a:r>
            <a:r>
              <a:rPr lang="en-US" b="1" dirty="0"/>
              <a:t>ALL</a:t>
            </a:r>
          </a:p>
          <a:p>
            <a:pPr lvl="1"/>
            <a:r>
              <a:rPr lang="en-US" dirty="0"/>
              <a:t>PSS/SSS effective BW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SSS sequence details: Long M-</a:t>
            </a:r>
            <a:r>
              <a:rPr lang="en-US" dirty="0" err="1"/>
              <a:t>seq</a:t>
            </a:r>
            <a:r>
              <a:rPr lang="en-US" dirty="0"/>
              <a:t> with scrambling</a:t>
            </a:r>
          </a:p>
          <a:p>
            <a:r>
              <a:rPr lang="en-US" dirty="0"/>
              <a:t>SYNC </a:t>
            </a:r>
            <a:r>
              <a:rPr lang="en-US" dirty="0" err="1"/>
              <a:t>freq</a:t>
            </a:r>
            <a:r>
              <a:rPr lang="en-US" dirty="0"/>
              <a:t> raster: RAN4</a:t>
            </a:r>
          </a:p>
          <a:p>
            <a:r>
              <a:rPr lang="en-US" dirty="0"/>
              <a:t>SS burst set periodicity: 20/20</a:t>
            </a:r>
          </a:p>
          <a:p>
            <a:r>
              <a:rPr lang="en-US" dirty="0"/>
              <a:t>Time index indication: PBCH conditioned that mobility and HO related requirements can be met</a:t>
            </a:r>
          </a:p>
          <a:p>
            <a:r>
              <a:rPr lang="en-US" dirty="0"/>
              <a:t>PBCH BW: 288 subcarriers, 2 OFDM symbols (additional symbols if MIB size larger than assumed)</a:t>
            </a:r>
          </a:p>
          <a:p>
            <a:r>
              <a:rPr lang="en-US" dirty="0"/>
              <a:t>PBCH phase ref: DMRS. PBCH TTI: 80ms</a:t>
            </a:r>
          </a:p>
        </p:txBody>
      </p:sp>
    </p:spTree>
    <p:extLst>
      <p:ext uri="{BB962C8B-B14F-4D97-AF65-F5344CB8AC3E}">
        <p14:creationId xmlns:p14="http://schemas.microsoft.com/office/powerpoint/2010/main" val="323429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(cont’d) PSS </a:t>
            </a:r>
            <a:r>
              <a:rPr lang="en-US" dirty="0" err="1"/>
              <a:t>Seq</a:t>
            </a:r>
            <a:r>
              <a:rPr lang="en-US" dirty="0"/>
              <a:t>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polynomial: octal 145</a:t>
            </a:r>
          </a:p>
          <a:p>
            <a:pPr lvl="1"/>
            <a:r>
              <a:rPr lang="en-US" dirty="0"/>
              <a:t>In </a:t>
            </a:r>
            <a:r>
              <a:rPr lang="en-US" dirty="0" err="1"/>
              <a:t>freq</a:t>
            </a:r>
            <a:r>
              <a:rPr lang="en-US" dirty="0"/>
              <a:t> domain 3 cyclic shifts (0, 43, 86) to get the 3 PSS signals</a:t>
            </a:r>
          </a:p>
          <a:p>
            <a:r>
              <a:rPr lang="en-US" dirty="0"/>
              <a:t>Initial poly shift register value: 1110110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478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218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游ゴシック</vt:lpstr>
      <vt:lpstr>Office Theme</vt:lpstr>
      <vt:lpstr>Initial Access Offline Outcome</vt:lpstr>
      <vt:lpstr>Proposal </vt:lpstr>
      <vt:lpstr>Proposal (cont’d) PSS Seq Details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Access Offline</dc:title>
  <dc:creator>Rev4</dc:creator>
  <cp:lastModifiedBy>Asbjörn Grövlen</cp:lastModifiedBy>
  <cp:revision>42</cp:revision>
  <dcterms:created xsi:type="dcterms:W3CDTF">2017-04-05T18:52:35Z</dcterms:created>
  <dcterms:modified xsi:type="dcterms:W3CDTF">2017-04-06T16:06:21Z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182682502</vt:i4>
  </property>
  <property fmtid="{D5CDD505-2E9C-101B-9397-08002B2CF9AE}" pid="3" name="_NewReviewCycle">
    <vt:lpwstr/>
  </property>
  <property fmtid="{D5CDD505-2E9C-101B-9397-08002B2CF9AE}" pid="4" name="_EmailSubject">
    <vt:lpwstr>Offline initial access</vt:lpwstr>
  </property>
  <property fmtid="{D5CDD505-2E9C-101B-9397-08002B2CF9AE}" pid="5" name="_AuthorEmail">
    <vt:lpwstr>juanm@qti.qualcomm.com</vt:lpwstr>
  </property>
  <property fmtid="{D5CDD505-2E9C-101B-9397-08002B2CF9AE}" pid="6" name="_AuthorEmailDisplayName">
    <vt:lpwstr>Juan Montojo</vt:lpwstr>
  </property>
</Properties>
</file>