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70" d="100"/>
          <a:sy n="70" d="100"/>
        </p:scale>
        <p:origin x="1162" y="43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number of RBs for DFT-S-OFDM based UL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Qualcomm, DOCOMO, Intel, CATT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 smtClean="0"/>
              <a:t>R1-1706643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#88bis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8.1.3.2.3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i="1" u="sng" dirty="0" smtClean="0"/>
              <a:t>Proposal</a:t>
            </a:r>
            <a:r>
              <a:rPr lang="en-GB" i="1" dirty="0" smtClean="0"/>
              <a:t>: </a:t>
            </a:r>
            <a:r>
              <a:rPr lang="en-GB" i="1" dirty="0" smtClean="0"/>
              <a:t>similar to LTE, the </a:t>
            </a:r>
            <a:r>
              <a:rPr lang="en-GB" i="1" dirty="0"/>
              <a:t>number of RBs allowable for DFT-s-OFDM </a:t>
            </a:r>
            <a:r>
              <a:rPr lang="en-GB" i="1" dirty="0" smtClean="0"/>
              <a:t>waveform should be                    , at least for sub-6 GHz.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954949"/>
              </p:ext>
            </p:extLst>
          </p:nvPr>
        </p:nvGraphicFramePr>
        <p:xfrm>
          <a:off x="1377042" y="2042885"/>
          <a:ext cx="1768929" cy="524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3" imgW="685800" imgH="203040" progId="Equation.DSMT4">
                  <p:embed/>
                </p:oleObj>
              </mc:Choice>
              <mc:Fallback>
                <p:oleObj name="Equation" r:id="rId3" imgW="6858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7042" y="2042885"/>
                        <a:ext cx="1768929" cy="524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0387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53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MathType 6.0 Equation</vt:lpstr>
      <vt:lpstr>WF on number of RBs for DFT-S-OFDM based UL transmission</vt:lpstr>
      <vt:lpstr>Proposal</vt:lpstr>
    </vt:vector>
  </TitlesOfParts>
  <Company>DOCOMO Innovations,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 Huang</cp:lastModifiedBy>
  <cp:revision>86</cp:revision>
  <dcterms:created xsi:type="dcterms:W3CDTF">2016-11-14T18:00:12Z</dcterms:created>
  <dcterms:modified xsi:type="dcterms:W3CDTF">2017-04-06T00:16:33Z</dcterms:modified>
</cp:coreProperties>
</file>