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BPL definition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Ericsson, ASB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0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Spokane, WA, USA, 3rd - 7th April, 2017</a:t>
            </a:r>
          </a:p>
          <a:p>
            <a:r>
              <a:rPr kumimoji="1" lang="en-US" altLang="ja-JP" dirty="0"/>
              <a:t>Agenda: 8.1.2.2.1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79162" y="20537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R1-1706641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3"/>
          </a:xfrm>
        </p:spPr>
        <p:txBody>
          <a:bodyPr>
            <a:normAutofit/>
          </a:bodyPr>
          <a:lstStyle/>
          <a:p>
            <a:r>
              <a:rPr lang="en-US" dirty="0"/>
              <a:t>BPL definition:</a:t>
            </a:r>
          </a:p>
          <a:p>
            <a:pPr lvl="1"/>
            <a:r>
              <a:rPr lang="en-US" dirty="0"/>
              <a:t>A BPL is defined by a UE or gNB measurement (e.g. </a:t>
            </a:r>
            <a:r>
              <a:rPr lang="en-US" dirty="0"/>
              <a:t>RSRP/CSI</a:t>
            </a:r>
            <a:r>
              <a:rPr lang="en-US" dirty="0"/>
              <a:t>) on a reference signal (e.g. CSI-RS, SS, SRS) transmitted/received according to a TX/RX spatial filtering </a:t>
            </a:r>
            <a:r>
              <a:rPr lang="en-US"/>
              <a:t>configuration 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Example:</a:t>
            </a:r>
          </a:p>
          <a:p>
            <a:pPr lvl="1"/>
            <a:r>
              <a:rPr lang="en-US" dirty="0"/>
              <a:t>A UE reports BPL RSRP according to a reporting configuration </a:t>
            </a:r>
          </a:p>
          <a:p>
            <a:pPr lvl="1"/>
            <a:r>
              <a:rPr lang="en-US" dirty="0"/>
              <a:t>BPL RSRP is based on L1 measurements, FFS: measurements details such as range, resolution, filtering etc.</a:t>
            </a:r>
          </a:p>
          <a:p>
            <a:pPr lvl="1"/>
            <a:r>
              <a:rPr lang="en-US" dirty="0"/>
              <a:t>RSRP reporting can be gNB triggered or UE triggered.</a:t>
            </a:r>
          </a:p>
          <a:p>
            <a:r>
              <a:rPr lang="en-US" dirty="0"/>
              <a:t>RAN1 sends LS to RAN4 informing the beam management definitions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637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3454</TotalTime>
  <Words>135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BPL definition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Mihai Enescu</cp:lastModifiedBy>
  <cp:revision>42</cp:revision>
  <dcterms:created xsi:type="dcterms:W3CDTF">2016-08-16T09:42:59Z</dcterms:created>
  <dcterms:modified xsi:type="dcterms:W3CDTF">2017-04-07T01:11:17Z</dcterms:modified>
</cp:coreProperties>
</file>