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6" r:id="rId2"/>
    <p:sldId id="293" r:id="rId3"/>
    <p:sldId id="29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64" autoAdjust="0"/>
    <p:restoredTop sz="94660"/>
  </p:normalViewPr>
  <p:slideViewPr>
    <p:cSldViewPr>
      <p:cViewPr varScale="1">
        <p:scale>
          <a:sx n="106" d="100"/>
          <a:sy n="106" d="100"/>
        </p:scale>
        <p:origin x="1896" y="114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 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>
            <a:normAutofit fontScale="85000" lnSpcReduction="10000"/>
          </a:bodyPr>
          <a:lstStyle/>
          <a:p>
            <a:r>
              <a:rPr lang="en-US" altLang="ja-JP" dirty="0">
                <a:solidFill>
                  <a:schemeClr val="tx1"/>
                </a:solidFill>
              </a:rPr>
              <a:t>LG Electronics, ZTE, </a:t>
            </a:r>
            <a:r>
              <a:rPr lang="en-GB" altLang="it-IT" dirty="0">
                <a:solidFill>
                  <a:schemeClr val="tx1"/>
                </a:solidFill>
              </a:rPr>
              <a:t>ZTE Microelectronics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406055" y="323655"/>
            <a:ext cx="14414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R1-170</a:t>
            </a:r>
            <a:r>
              <a:rPr lang="en-US" sz="2000" dirty="0" smtClean="0">
                <a:solidFill>
                  <a:srgbClr val="000000"/>
                </a:solidFill>
              </a:rPr>
              <a:t>6638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49"/>
            <a:ext cx="36004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>
                <a:latin typeface="+mj-lt"/>
              </a:rPr>
              <a:t>3GPP TSG RAN WG1 Meeting #88bis</a:t>
            </a:r>
          </a:p>
          <a:p>
            <a:pPr>
              <a:defRPr/>
            </a:pPr>
            <a:r>
              <a:rPr lang="en-US" dirty="0" smtClean="0">
                <a:latin typeface="+mj-lt"/>
              </a:rPr>
              <a:t>Spokane</a:t>
            </a:r>
            <a:r>
              <a:rPr lang="en-US" dirty="0">
                <a:latin typeface="+mj-lt"/>
              </a:rPr>
              <a:t>, USA 3rd - 7th April 2017</a:t>
            </a:r>
          </a:p>
          <a:p>
            <a:pPr>
              <a:defRPr/>
            </a:pPr>
            <a:r>
              <a:rPr lang="en-US" dirty="0">
                <a:latin typeface="+mj-lt"/>
              </a:rPr>
              <a:t>Agenda Item: 8.1.2.4.3</a:t>
            </a: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282575" y="2257425"/>
            <a:ext cx="852328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4000" dirty="0" smtClean="0">
                <a:ea typeface="宋体" pitchFamily="2" charset="-122"/>
              </a:rPr>
              <a:t>WF on presence of PT-RS</a:t>
            </a:r>
            <a:endParaRPr lang="en-US" altLang="zh-CN" sz="4000" dirty="0"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249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Companies’ evaluation results show that PTRS is not necessary for small allocated BW cases even for high MCS (e.g. 64QAM (5/6)).</a:t>
            </a:r>
          </a:p>
          <a:p>
            <a:pPr lvl="1"/>
            <a:r>
              <a:rPr lang="en-US" altLang="ko-KR" dirty="0" smtClean="0"/>
              <a:t>  Refer to [R1-1704892] from LGE, </a:t>
            </a:r>
            <a:r>
              <a:rPr lang="en-US" altLang="ko-KR" dirty="0"/>
              <a:t>[R1-1612639] from </a:t>
            </a:r>
            <a:r>
              <a:rPr lang="en-US" altLang="ko-KR" dirty="0" smtClean="0"/>
              <a:t>Inter-Digital Communications, and [R1-1611240] from Huawei.</a:t>
            </a:r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65306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For at</a:t>
            </a:r>
            <a:r>
              <a:rPr lang="ko-KR" altLang="en-US" sz="2400" smtClean="0"/>
              <a:t> </a:t>
            </a:r>
            <a:r>
              <a:rPr lang="en-US" altLang="ko-KR" sz="2400" dirty="0" smtClean="0"/>
              <a:t>least SU case, dynamic </a:t>
            </a:r>
            <a:r>
              <a:rPr lang="en-US" altLang="ko-KR" sz="2400" dirty="0"/>
              <a:t>presence of </a:t>
            </a:r>
            <a:r>
              <a:rPr lang="en-US" altLang="ko-KR" sz="2400" dirty="0" smtClean="0"/>
              <a:t>PT-RS </a:t>
            </a:r>
            <a:r>
              <a:rPr lang="en-US" altLang="ko-KR" sz="2400" dirty="0"/>
              <a:t>is associated with at least MCS and allocated BW.</a:t>
            </a:r>
          </a:p>
          <a:p>
            <a:pPr lvl="1"/>
            <a:r>
              <a:rPr lang="en-US" altLang="ko-KR" sz="2000" dirty="0" smtClean="0"/>
              <a:t>FFS</a:t>
            </a:r>
            <a:r>
              <a:rPr lang="en-US" altLang="ko-KR" sz="2000" dirty="0"/>
              <a:t>: on </a:t>
            </a:r>
            <a:r>
              <a:rPr lang="en-US" altLang="ko-KR" sz="2000" dirty="0" smtClean="0"/>
              <a:t>additional </a:t>
            </a:r>
            <a:r>
              <a:rPr lang="en-US" altLang="ko-KR" sz="2000" dirty="0"/>
              <a:t>parameter(s</a:t>
            </a:r>
            <a:r>
              <a:rPr lang="en-US" altLang="ko-KR" sz="2000" dirty="0" smtClean="0"/>
              <a:t>).</a:t>
            </a:r>
          </a:p>
          <a:p>
            <a:r>
              <a:rPr lang="en-US" altLang="ko-KR" sz="2400" smtClean="0"/>
              <a:t>For </a:t>
            </a:r>
            <a:r>
              <a:rPr lang="en-US" altLang="ko-KR" sz="2400" dirty="0"/>
              <a:t>MU case, </a:t>
            </a:r>
            <a:r>
              <a:rPr lang="en-US" altLang="ko-KR" sz="2400" dirty="0" smtClean="0"/>
              <a:t>consider </a:t>
            </a:r>
            <a:r>
              <a:rPr lang="en-US" altLang="ko-KR" sz="2400" dirty="0"/>
              <a:t>zero power PTRS.</a:t>
            </a:r>
          </a:p>
        </p:txBody>
      </p:sp>
    </p:spTree>
    <p:extLst>
      <p:ext uri="{BB962C8B-B14F-4D97-AF65-F5344CB8AC3E}">
        <p14:creationId xmlns:p14="http://schemas.microsoft.com/office/powerpoint/2010/main" val="2080779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13380</TotalTime>
  <Words>119</Words>
  <Application>Microsoft Office PowerPoint</Application>
  <PresentationFormat>화면 슬라이드 쇼(4:3)</PresentationFormat>
  <Paragraphs>14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0" baseType="lpstr">
      <vt:lpstr>ＭＳ Ｐゴシック</vt:lpstr>
      <vt:lpstr>ＭＳ Ｐ明朝</vt:lpstr>
      <vt:lpstr>宋体</vt:lpstr>
      <vt:lpstr>맑은 고딕</vt:lpstr>
      <vt:lpstr>Arial</vt:lpstr>
      <vt:lpstr>Calibri</vt:lpstr>
      <vt:lpstr>Office Theme</vt:lpstr>
      <vt:lpstr> </vt:lpstr>
      <vt:lpstr>Background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이길봄/선임연구원〉차세대표준(연)ACS팀(kilbom.lee@lge.com)</cp:lastModifiedBy>
  <cp:revision>370</cp:revision>
  <dcterms:created xsi:type="dcterms:W3CDTF">2016-03-24T01:14:08Z</dcterms:created>
  <dcterms:modified xsi:type="dcterms:W3CDTF">2017-04-06T00:02:57Z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