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74" r:id="rId3"/>
    <p:sldId id="27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1" autoAdjust="0"/>
    <p:restoredTop sz="94660"/>
  </p:normalViewPr>
  <p:slideViewPr>
    <p:cSldViewPr>
      <p:cViewPr varScale="1">
        <p:scale>
          <a:sx n="49" d="100"/>
          <a:sy n="49" d="100"/>
        </p:scale>
        <p:origin x="-105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472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57425"/>
            <a:ext cx="7704856" cy="1214438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WF on HARQ process for NR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 dirty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#88bis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R1-1706625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ea typeface="宋体" pitchFamily="2" charset="-122"/>
              </a:rPr>
              <a:t>Spokane, USA 3</a:t>
            </a:r>
            <a:r>
              <a:rPr lang="en-GB" baseline="30000" dirty="0">
                <a:latin typeface="Arial" panose="020B0604020202020204" pitchFamily="34" charset="0"/>
                <a:ea typeface="宋体" pitchFamily="2" charset="-122"/>
              </a:rPr>
              <a:t>rd</a:t>
            </a:r>
            <a:r>
              <a:rPr lang="en-GB" dirty="0">
                <a:latin typeface="Arial" panose="020B0604020202020204" pitchFamily="34" charset="0"/>
                <a:ea typeface="宋体" pitchFamily="2" charset="-122"/>
              </a:rPr>
              <a:t> - 7</a:t>
            </a:r>
            <a:r>
              <a:rPr lang="en-GB" baseline="30000" dirty="0">
                <a:latin typeface="Arial" panose="020B0604020202020204" pitchFamily="34" charset="0"/>
                <a:ea typeface="宋体" pitchFamily="2" charset="-122"/>
              </a:rPr>
              <a:t>th</a:t>
            </a:r>
            <a:r>
              <a:rPr lang="en-GB" dirty="0">
                <a:latin typeface="Arial" panose="020B0604020202020204" pitchFamily="34" charset="0"/>
                <a:ea typeface="宋体" pitchFamily="2" charset="-122"/>
              </a:rPr>
              <a:t> April 2017</a:t>
            </a:r>
            <a:endParaRPr lang="en-US" dirty="0"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  <a:defRPr/>
            </a:pP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</a:t>
            </a: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Item: </a:t>
            </a: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8.1.3.3.3</a:t>
            </a: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00" dirty="0" smtClean="0"/>
              <a:t>Huawei, HiSilicon, NTT DOCOMO, Ericsson, CATT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i="1" dirty="0" smtClean="0"/>
              <a:t>The following WF was proposed for RAN1 decision in RAN1 #88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At least for 15kHz SCS, the baseline of maximum HARQ process that UE supports with 8 for FDD and 16 for TDD for a single carrier can be a start point.</a:t>
            </a:r>
          </a:p>
          <a:p>
            <a:pPr lvl="2"/>
            <a:r>
              <a:rPr lang="en-US" altLang="ko-KR" sz="1800" dirty="0" smtClean="0"/>
              <a:t>FFS other values of maximum HARQ process</a:t>
            </a:r>
          </a:p>
          <a:p>
            <a:pPr lvl="2"/>
            <a:r>
              <a:rPr lang="en-US" altLang="ko-KR" sz="1800" dirty="0" smtClean="0"/>
              <a:t>FFS other SCS</a:t>
            </a:r>
            <a:endParaRPr lang="en-US" sz="1800" i="1" dirty="0" smtClean="0"/>
          </a:p>
          <a:p>
            <a:pPr marL="742950" lvl="2" indent="-342900">
              <a:buFont typeface="Calibri" pitchFamily="34" charset="0"/>
              <a:buChar char="‐"/>
            </a:pPr>
            <a:r>
              <a:rPr lang="en-US" sz="2000" i="1" dirty="0" err="1" smtClean="0"/>
              <a:t>Cossigned</a:t>
            </a:r>
            <a:r>
              <a:rPr lang="en-US" sz="2000" i="1" dirty="0" smtClean="0"/>
              <a:t> by </a:t>
            </a:r>
            <a:r>
              <a:rPr lang="en-US" altLang="ko-KR" sz="2000" i="1" dirty="0" smtClean="0"/>
              <a:t>Huawei, HiSilicon, CATT, NTT </a:t>
            </a:r>
            <a:r>
              <a:rPr lang="en-US" altLang="ko-KR" sz="2000" i="1" dirty="0" err="1" smtClean="0"/>
              <a:t>DoCoMo</a:t>
            </a:r>
            <a:r>
              <a:rPr lang="en-US" altLang="ko-KR" sz="2000" i="1" dirty="0" smtClean="0"/>
              <a:t>, OPPO, Nokia, ASB, Intel, </a:t>
            </a:r>
            <a:r>
              <a:rPr lang="en-US" altLang="ko-KR" sz="2000" i="1" dirty="0" err="1" smtClean="0"/>
              <a:t>Xinwei</a:t>
            </a:r>
            <a:r>
              <a:rPr lang="en-US" altLang="ko-KR" sz="2000" i="1" dirty="0" smtClean="0"/>
              <a:t>, </a:t>
            </a:r>
            <a:r>
              <a:rPr lang="en-US" altLang="ko-KR" sz="2000" i="1" dirty="0" err="1" smtClean="0"/>
              <a:t>Xiaomi</a:t>
            </a:r>
            <a:r>
              <a:rPr lang="en-US" altLang="ko-KR" sz="2000" i="1" dirty="0" smtClean="0"/>
              <a:t>, CATR</a:t>
            </a:r>
          </a:p>
          <a:p>
            <a:pPr marL="1200150" lvl="3" indent="-342900">
              <a:buFont typeface="Calibri" pitchFamily="34" charset="0"/>
              <a:buChar char="‐"/>
            </a:pPr>
            <a:endParaRPr lang="en-US" i="1" dirty="0" smtClean="0"/>
          </a:p>
          <a:p>
            <a:pPr lvl="1"/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6012160" y="580526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704015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78054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104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At least for 15kHz SCS, NR considers 8 as a starting point for the maximum number of HARQ processes on a single carrier</a:t>
            </a:r>
          </a:p>
          <a:p>
            <a:pPr lvl="1"/>
            <a:r>
              <a:rPr lang="en-US" altLang="zh-CN" dirty="0" smtClean="0"/>
              <a:t>Other values are FFS</a:t>
            </a:r>
          </a:p>
          <a:p>
            <a:r>
              <a:rPr lang="en-US" altLang="zh-CN" dirty="0" smtClean="0"/>
              <a:t>FFS whether the number of HARQ processes of a UE can be semi-statically configured by </a:t>
            </a:r>
            <a:r>
              <a:rPr lang="en-US" altLang="zh-CN" dirty="0" err="1" smtClean="0"/>
              <a:t>gNB</a:t>
            </a:r>
            <a:endParaRPr lang="en-US" altLang="zh-CN" dirty="0" smtClean="0"/>
          </a:p>
          <a:p>
            <a:pPr lvl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4443</TotalTime>
  <Words>152</Words>
  <Application>Microsoft Office PowerPoint</Application>
  <PresentationFormat>全屏显示(4:3)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HARQ process for NR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z00286845</cp:lastModifiedBy>
  <cp:revision>380</cp:revision>
  <dcterms:created xsi:type="dcterms:W3CDTF">2015-11-14T00:14:15Z</dcterms:created>
  <dcterms:modified xsi:type="dcterms:W3CDTF">2017-04-05T23:08:28Z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(3)iOc9ouFHJetJv6xYz8pdwXOk+9BKyVyIjNpqKNRz98dVfN3WjcjSbcOIOq4Ugxz1UTIMJQ+j
rGVH4rx/GJdPxdjL7R9hDTeEqWzm8lHadl+7N2LzXUod9oqB/FUc2Iwj0y5/UnnGz1yTbGrz
zLDTLrNSMSyQrBcq+EaoVB8kbv8Dn5ZEBACkc2HeV10aIfBTfEAboGSN53eK20KN2Hv0Pdk0
648y8jCigAYPwbHwjT</vt:lpwstr>
  </property>
  <property fmtid="{D5CDD505-2E9C-101B-9397-08002B2CF9AE}" pid="6" name="_2015_ms_pID_7253431">
    <vt:lpwstr>Wq6/jCkUWgX0CtUnU8gK5cvAcs7uzUJ/bvDvL9QuOUG1GmcOGJ+y1Z
YeZTAJ179YumJ5x0rPbTVmSxpHFw2z9E3Au065dZM04OG4rKkoYnfsZX3gUAlqnRp6vNzI16
P7qXqdBsNdda3+dKEDnHMAlCvmBQSI+qj784jqZEq871VUV0Yk37cuJh8oYcwTcPgcN4Yw33
Ixn0uUbggd1eW11zroFt6zye0PyG2yhUf8gq</vt:lpwstr>
  </property>
  <property fmtid="{D5CDD505-2E9C-101B-9397-08002B2CF9AE}" pid="7" name="_2015_ms_pID_7253432">
    <vt:lpwstr>cTbvz961HPD3i/5ZYnlFQTtKcu1DkFsMz+bg
RpUA1MHM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1491235733</vt:lpwstr>
  </property>
</Properties>
</file>