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64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17-04-06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Reduced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system acquisition time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ZTE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R1-1706619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36368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</a:t>
            </a:r>
            <a:r>
              <a:rPr lang="en-US" sz="1350" b="1">
                <a:latin typeface="Times New Roman" panose="02020603050405020304" pitchFamily="18" charset="0"/>
                <a:cs typeface="Times New Roman" panose="02020603050405020304" pitchFamily="18" charset="0"/>
              </a:rPr>
              <a:t>#88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b="1">
                <a:latin typeface="Times New Roman" panose="02020603050405020304" pitchFamily="18" charset="0"/>
                <a:cs typeface="Times New Roman" panose="02020603050405020304" pitchFamily="18" charset="0"/>
              </a:rPr>
              <a:t>Spokane, U.S., 3rd-7th April 2017</a:t>
            </a:r>
            <a:endParaRPr lang="en-US" sz="13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item: 7.2.7.5</a:t>
            </a:r>
            <a:endParaRPr lang="en-US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Document for: Decision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mtClean="0"/>
              <a:t>Following </a:t>
            </a:r>
            <a:r>
              <a:rPr lang="en-US" altLang="ko-KR"/>
              <a:t>was agreed on </a:t>
            </a:r>
            <a:r>
              <a:rPr lang="en-US" altLang="ko-KR" smtClean="0"/>
              <a:t>reduced </a:t>
            </a:r>
            <a:r>
              <a:rPr lang="en-US" altLang="ko-KR"/>
              <a:t>system acquisition time </a:t>
            </a:r>
            <a:r>
              <a:rPr lang="en-US" altLang="ko-KR" smtClean="0"/>
              <a:t>in WID </a:t>
            </a:r>
            <a:r>
              <a:rPr lang="en-US" altLang="ko-KR"/>
              <a:t>for further NB-IoT </a:t>
            </a:r>
            <a:r>
              <a:rPr lang="en-US" altLang="ko-KR" smtClean="0"/>
              <a:t>enhancements:</a:t>
            </a:r>
            <a:endParaRPr lang="en-US" altLang="ko-KR"/>
          </a:p>
          <a:p>
            <a:pPr lvl="1"/>
            <a:r>
              <a:rPr lang="en-US" altLang="ko-KR" smtClean="0"/>
              <a:t>“</a:t>
            </a:r>
            <a:r>
              <a:rPr lang="en-US" altLang="ko-KR" i="1" smtClean="0"/>
              <a:t>Improved </a:t>
            </a:r>
            <a:r>
              <a:rPr lang="en-US" altLang="ko-KR" i="1"/>
              <a:t>cell search and/or system information (at least MIB-NB) acquisition performance, for all operation modes</a:t>
            </a:r>
            <a:r>
              <a:rPr lang="en-US" altLang="ko-KR" smtClean="0"/>
              <a:t>.”</a:t>
            </a:r>
          </a:p>
          <a:p>
            <a:pPr lvl="1"/>
            <a:endParaRPr lang="en-US" altLang="ko-KR" smtClean="0"/>
          </a:p>
          <a:p>
            <a:r>
              <a:rPr lang="en-US" altLang="ko-KR" smtClean="0"/>
              <a:t>Based on the contributions submitted in RAN1#88bis, this way forward proposes candidate approaches for reduced system acuqusition time for further evaluation.</a:t>
            </a:r>
          </a:p>
          <a:p>
            <a:endParaRPr lang="en-US" altLang="ko-KR" smtClean="0"/>
          </a:p>
        </p:txBody>
      </p:sp>
    </p:spTree>
    <p:extLst>
      <p:ext uri="{BB962C8B-B14F-4D97-AF65-F5344CB8AC3E}">
        <p14:creationId xmlns:p14="http://schemas.microsoft.com/office/powerpoint/2010/main" val="170876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ko-KR"/>
              <a:t>For </a:t>
            </a:r>
            <a:r>
              <a:rPr lang="en-US" altLang="ko-KR" smtClean="0"/>
              <a:t>reduced system acquisition time for NB-IoT, </a:t>
            </a:r>
            <a:r>
              <a:rPr lang="en-US" altLang="ko-KR"/>
              <a:t>at least the following candidates </a:t>
            </a:r>
            <a:r>
              <a:rPr lang="en-US" altLang="ko-KR" smtClean="0"/>
              <a:t>are </a:t>
            </a:r>
            <a:r>
              <a:rPr lang="en-US" altLang="ko-KR"/>
              <a:t>considered</a:t>
            </a:r>
            <a:endParaRPr lang="ko-KR" altLang="ko-KR"/>
          </a:p>
          <a:p>
            <a:pPr lvl="1"/>
            <a:r>
              <a:rPr lang="en-US" altLang="ko-KR"/>
              <a:t>Additional </a:t>
            </a:r>
            <a:r>
              <a:rPr lang="en-US" altLang="ko-KR" smtClean="0"/>
              <a:t>NPSS/NSSS is considered</a:t>
            </a:r>
          </a:p>
          <a:p>
            <a:pPr lvl="2"/>
            <a:r>
              <a:rPr lang="en-US" altLang="ko-KR" smtClean="0"/>
              <a:t>Impact </a:t>
            </a:r>
            <a:r>
              <a:rPr lang="en-US" altLang="ko-KR"/>
              <a:t>of additional </a:t>
            </a:r>
            <a:r>
              <a:rPr lang="en-US" altLang="ko-KR" smtClean="0"/>
              <a:t>NPSS </a:t>
            </a:r>
            <a:r>
              <a:rPr lang="en-US" altLang="ko-KR"/>
              <a:t>to the cell search performance of legacy NB-IoT UE should be </a:t>
            </a:r>
            <a:r>
              <a:rPr lang="en-US" altLang="ko-KR" smtClean="0"/>
              <a:t>reduced</a:t>
            </a:r>
          </a:p>
          <a:p>
            <a:pPr lvl="2"/>
            <a:r>
              <a:rPr lang="en-US" altLang="ko-KR"/>
              <a:t>FFS on </a:t>
            </a:r>
            <a:r>
              <a:rPr lang="en-US" altLang="ko-KR" smtClean="0"/>
              <a:t>other </a:t>
            </a:r>
            <a:r>
              <a:rPr lang="en-US" altLang="ko-KR"/>
              <a:t>subframes in addition to the existing </a:t>
            </a:r>
            <a:r>
              <a:rPr lang="en-US" altLang="ko-KR" smtClean="0"/>
              <a:t>NPSS/NSSS transmission or on the </a:t>
            </a:r>
            <a:r>
              <a:rPr lang="en-US" altLang="ko-KR"/>
              <a:t>first 3 OFDM symbols in the subframe for existing </a:t>
            </a:r>
            <a:r>
              <a:rPr lang="en-US" altLang="ko-KR" smtClean="0"/>
              <a:t>NPSS/NSSS </a:t>
            </a:r>
            <a:r>
              <a:rPr lang="en-US" altLang="ko-KR"/>
              <a:t>transmission</a:t>
            </a:r>
            <a:endParaRPr lang="ko-KR" altLang="ko-KR"/>
          </a:p>
          <a:p>
            <a:pPr lvl="2"/>
            <a:r>
              <a:rPr lang="en-US" altLang="ko-KR"/>
              <a:t>FFS on exact design and subframe index of additional </a:t>
            </a:r>
            <a:r>
              <a:rPr lang="en-US" altLang="ko-KR" smtClean="0"/>
              <a:t>NPSS/NSSS</a:t>
            </a:r>
            <a:endParaRPr lang="ko-KR" altLang="ko-KR"/>
          </a:p>
          <a:p>
            <a:pPr lvl="1"/>
            <a:r>
              <a:rPr lang="en-US" altLang="ko-KR" smtClean="0"/>
              <a:t>Additional </a:t>
            </a:r>
            <a:r>
              <a:rPr lang="en-US" altLang="ko-KR"/>
              <a:t>MIB-NB is </a:t>
            </a:r>
            <a:r>
              <a:rPr lang="en-US" altLang="ko-KR" smtClean="0"/>
              <a:t>considered</a:t>
            </a:r>
            <a:endParaRPr lang="ko-KR" altLang="ko-KR"/>
          </a:p>
          <a:p>
            <a:pPr lvl="2"/>
            <a:r>
              <a:rPr lang="en-US" altLang="ko-KR"/>
              <a:t>FFS on details (e.g., sub-block mapping) of additional </a:t>
            </a:r>
            <a:r>
              <a:rPr lang="en-US" altLang="ko-KR" smtClean="0"/>
              <a:t>MIB-NB</a:t>
            </a:r>
          </a:p>
          <a:p>
            <a:pPr lvl="2"/>
            <a:r>
              <a:rPr lang="en-US" altLang="ko-KR"/>
              <a:t>FFS on </a:t>
            </a:r>
            <a:r>
              <a:rPr lang="en-US" altLang="ko-KR" smtClean="0"/>
              <a:t>other </a:t>
            </a:r>
            <a:r>
              <a:rPr lang="en-US" altLang="ko-KR"/>
              <a:t>subframes in addition to the existing MIB-NB </a:t>
            </a:r>
            <a:r>
              <a:rPr lang="en-US" altLang="ko-KR" smtClean="0"/>
              <a:t>transmission or on </a:t>
            </a:r>
            <a:r>
              <a:rPr lang="en-US" altLang="ko-KR"/>
              <a:t>the first 3 OFDM symbols in the subframe for existing MIB-NB transmission</a:t>
            </a:r>
            <a:endParaRPr lang="ko-KR" altLang="ko-KR"/>
          </a:p>
          <a:p>
            <a:pPr lvl="1"/>
            <a:r>
              <a:rPr lang="en-US" altLang="ko-KR" smtClean="0"/>
              <a:t>SIB1-NB </a:t>
            </a:r>
            <a:r>
              <a:rPr lang="en-US" altLang="ko-KR"/>
              <a:t>accumulation across inter SIB1-NB TTIs </a:t>
            </a:r>
            <a:endParaRPr lang="ko-KR" altLang="ko-KR"/>
          </a:p>
          <a:p>
            <a:pPr lvl="2"/>
            <a:r>
              <a:rPr lang="en-US" altLang="ko-KR" smtClean="0"/>
              <a:t>SIB1-NB accumulation can be enabled by (semi-)persistent scheduling information in MIB-NB</a:t>
            </a:r>
            <a:endParaRPr lang="ko-KR" altLang="ko-KR" smtClean="0"/>
          </a:p>
          <a:p>
            <a:pPr lvl="2"/>
            <a:r>
              <a:rPr lang="en-US" altLang="ko-KR" smtClean="0"/>
              <a:t>FFS on exact signaling in MIB-NB</a:t>
            </a:r>
          </a:p>
          <a:p>
            <a:pPr lvl="1"/>
            <a:r>
              <a:rPr lang="en-US" altLang="ko-KR" smtClean="0"/>
              <a:t>New </a:t>
            </a:r>
            <a:r>
              <a:rPr lang="en-US" altLang="ko-KR"/>
              <a:t>mechanism allowing to skip SIB1-NB and/or SI messages </a:t>
            </a:r>
            <a:r>
              <a:rPr lang="en-US" altLang="ko-KR" smtClean="0"/>
              <a:t>reading</a:t>
            </a:r>
            <a:endParaRPr lang="ko-KR" altLang="ko-KR"/>
          </a:p>
          <a:p>
            <a:pPr lvl="1"/>
            <a:r>
              <a:rPr lang="en-US" altLang="ko-KR"/>
              <a:t>Additional SIB1-NB is transmitted on other subframes in addition to the existing SIB1-NB transmission</a:t>
            </a:r>
            <a:endParaRPr lang="ko-KR" altLang="ko-KR"/>
          </a:p>
          <a:p>
            <a:pPr lvl="2"/>
            <a:r>
              <a:rPr lang="en-US" altLang="ko-KR"/>
              <a:t>FFS on details</a:t>
            </a:r>
            <a:endParaRPr lang="ko-KR" altLang="ko-KR"/>
          </a:p>
          <a:p>
            <a:pPr lvl="1"/>
            <a:r>
              <a:rPr lang="en-US" altLang="ko-KR"/>
              <a:t>FFS on other SIBx-NB</a:t>
            </a: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239194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1376</TotalTime>
  <Words>261</Words>
  <Application>Microsoft Office PowerPoint</Application>
  <PresentationFormat>와이드스크린</PresentationFormat>
  <Paragraphs>28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Times New Roman</vt:lpstr>
      <vt:lpstr>Office Theme</vt:lpstr>
      <vt:lpstr>WF on Reduced system acquisition time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박창환/책임연구원/SIC센터 통신솔루션개발실 CES파트(changhwan.park@lge.com)</cp:lastModifiedBy>
  <cp:revision>86</cp:revision>
  <dcterms:created xsi:type="dcterms:W3CDTF">2017-02-14T13:23:58Z</dcterms:created>
  <dcterms:modified xsi:type="dcterms:W3CDTF">2017-04-05T22:44:27Z</dcterms:modified>
</cp:coreProperties>
</file>