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4" r:id="rId3"/>
    <p:sldId id="263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556" autoAdjust="0"/>
  </p:normalViewPr>
  <p:slideViewPr>
    <p:cSldViewPr snapToGrid="0" snapToObjects="1" showGuides="1">
      <p:cViewPr varScale="1">
        <p:scale>
          <a:sx n="64" d="100"/>
          <a:sy n="64" d="100"/>
        </p:scale>
        <p:origin x="1354" y="53"/>
      </p:cViewPr>
      <p:guideLst>
        <p:guide orient="horz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C40258-9440-DC40-BD77-A35B8E3E18ED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090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C40258-9440-DC40-BD77-A35B8E3E18ED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245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3734"/>
            <a:ext cx="8229600" cy="892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61424"/>
            <a:ext cx="8229600" cy="514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292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</a:t>
            </a:r>
            <a:r>
              <a:rPr lang="en-US" dirty="0" smtClean="0"/>
              <a:t>waveform for UL short PUCCH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Qualcomm, ZTE, Mitsubishi, </a:t>
            </a:r>
            <a:r>
              <a:rPr lang="en-US" dirty="0"/>
              <a:t>IITH, </a:t>
            </a:r>
            <a:r>
              <a:rPr lang="en-US" dirty="0" err="1" smtClean="0"/>
              <a:t>CEWiT</a:t>
            </a:r>
            <a:r>
              <a:rPr lang="en-US" dirty="0" smtClean="0"/>
              <a:t>, </a:t>
            </a:r>
            <a:r>
              <a:rPr lang="en-US" dirty="0"/>
              <a:t>Reliance </a:t>
            </a:r>
            <a:r>
              <a:rPr lang="en-US" dirty="0" err="1"/>
              <a:t>Jio</a:t>
            </a:r>
            <a:r>
              <a:rPr lang="en-US" dirty="0"/>
              <a:t>, IITM, </a:t>
            </a:r>
            <a:r>
              <a:rPr lang="en-US" dirty="0" err="1"/>
              <a:t>Tejas</a:t>
            </a:r>
            <a:r>
              <a:rPr lang="en-US" dirty="0"/>
              <a:t> </a:t>
            </a:r>
            <a:r>
              <a:rPr lang="en-US" dirty="0" smtClean="0"/>
              <a:t>Networks, INL, [</a:t>
            </a:r>
            <a:r>
              <a:rPr lang="en-US" dirty="0"/>
              <a:t>Huawei</a:t>
            </a:r>
            <a:r>
              <a:rPr lang="en-US" dirty="0" smtClean="0"/>
              <a:t>]</a:t>
            </a:r>
            <a:endParaRPr lang="en-US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041443" y="254001"/>
            <a:ext cx="18513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a-DK" sz="2400" b="1" dirty="0" smtClean="0"/>
              <a:t>R1-170</a:t>
            </a:r>
            <a:r>
              <a:rPr lang="da-DK" sz="2400" b="1" dirty="0" smtClean="0"/>
              <a:t>6616</a:t>
            </a:r>
            <a:endParaRPr kumimoji="1" lang="ja-JP" altLang="en-US" sz="2400" b="1" dirty="0"/>
          </a:p>
        </p:txBody>
      </p:sp>
      <p:sp>
        <p:nvSpPr>
          <p:cNvPr id="5" name="Rectangle 4"/>
          <p:cNvSpPr/>
          <p:nvPr/>
        </p:nvSpPr>
        <p:spPr>
          <a:xfrm>
            <a:off x="211667" y="254001"/>
            <a:ext cx="51110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</a:t>
            </a:r>
            <a:r>
              <a:rPr lang="en-GB" sz="2400" b="1" dirty="0" smtClean="0"/>
              <a:t>#88bis</a:t>
            </a:r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ja-JP" sz="2400" b="1" dirty="0" smtClean="0"/>
              <a:t>8.1.3.2.1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350957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u="sng" dirty="0">
                <a:solidFill>
                  <a:srgbClr val="00B050"/>
                </a:solidFill>
              </a:rPr>
              <a:t>Agreement:</a:t>
            </a:r>
            <a:endParaRPr lang="en-US" u="sng" dirty="0">
              <a:solidFill>
                <a:srgbClr val="00B050"/>
              </a:solidFill>
            </a:endParaRPr>
          </a:p>
          <a:p>
            <a:pPr lvl="0"/>
            <a:r>
              <a:rPr lang="en-GB" dirty="0"/>
              <a:t>At least for 1 symbol short-PUCCH with more than 2 bits, the following is supported.</a:t>
            </a:r>
            <a:endParaRPr lang="en-US" dirty="0"/>
          </a:p>
          <a:p>
            <a:pPr lvl="1"/>
            <a:r>
              <a:rPr lang="en-GB" dirty="0"/>
              <a:t> RS and UCI are multiplexed in FDM manner in the OFDM symbol where RS and UCI are mapped on different subcarriers and coherent demodulation are supported.</a:t>
            </a:r>
            <a:endParaRPr lang="en-US" dirty="0"/>
          </a:p>
          <a:p>
            <a:pPr lvl="2"/>
            <a:r>
              <a:rPr lang="en-GB" dirty="0"/>
              <a:t>FFS: Details on RS</a:t>
            </a:r>
            <a:endParaRPr lang="en-US" dirty="0"/>
          </a:p>
          <a:p>
            <a:pPr lvl="2"/>
            <a:r>
              <a:rPr lang="en-GB" dirty="0"/>
              <a:t>FFS: whether to support option 6 (pre-DFT)</a:t>
            </a:r>
            <a:endParaRPr lang="en-US" dirty="0"/>
          </a:p>
          <a:p>
            <a:pPr lvl="2"/>
            <a:r>
              <a:rPr lang="en-GB" dirty="0"/>
              <a:t>FFS: for 1 and 2 bits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06487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GB" i="1" u="sng" dirty="0" smtClean="0"/>
              <a:t>Proposal</a:t>
            </a:r>
            <a:r>
              <a:rPr lang="en-GB" i="1" dirty="0" smtClean="0"/>
              <a:t>: </a:t>
            </a:r>
            <a:r>
              <a:rPr lang="en-GB" i="1" dirty="0"/>
              <a:t>S</a:t>
            </a:r>
            <a:r>
              <a:rPr lang="en-US" i="1" dirty="0" err="1" smtClean="0"/>
              <a:t>upport</a:t>
            </a:r>
            <a:r>
              <a:rPr lang="en-US" i="1" dirty="0" smtClean="0"/>
              <a:t> DFT-S-OFDM as low PAPR waveform for short PUCCH with more than 2 bits.</a:t>
            </a:r>
          </a:p>
          <a:p>
            <a:pPr lvl="1" hangingPunct="0"/>
            <a:r>
              <a:rPr lang="en-US" i="1" dirty="0" smtClean="0"/>
              <a:t>At least for 1 symbol PUCCH with more than 2 bits, support multiplexing RS and UCI before DFT</a:t>
            </a:r>
            <a:r>
              <a:rPr lang="en-US" i="1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03878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1162</TotalTime>
  <Words>150</Words>
  <Application>Microsoft Office PowerPoint</Application>
  <PresentationFormat>On-screen Show (4:3)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Theme</vt:lpstr>
      <vt:lpstr>WF on waveform for UL short PUCCH</vt:lpstr>
      <vt:lpstr>Background</vt:lpstr>
      <vt:lpstr>Proposal</vt:lpstr>
    </vt:vector>
  </TitlesOfParts>
  <Company>DOCOMO Innovations,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Yuichi Kakishima</dc:creator>
  <cp:lastModifiedBy>Yi Huang</cp:lastModifiedBy>
  <cp:revision>102</cp:revision>
  <dcterms:created xsi:type="dcterms:W3CDTF">2016-11-14T18:00:12Z</dcterms:created>
  <dcterms:modified xsi:type="dcterms:W3CDTF">2017-04-06T00:17:27Z</dcterms:modified>
</cp:coreProperties>
</file>