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>
        <p:scale>
          <a:sx n="66" d="100"/>
          <a:sy n="66" d="100"/>
        </p:scale>
        <p:origin x="-394" y="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Uplink HARQ-ACK feedback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..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PUSCH </a:t>
            </a: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HARQ feedback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8637173" cy="2893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US" sz="1600" dirty="0"/>
              <a:t>For the purpose of evaluations of HARQ-ACK feedback for UE power saving:</a:t>
            </a:r>
          </a:p>
          <a:p>
            <a:pPr lvl="1"/>
            <a:r>
              <a:rPr lang="en-US" sz="1600" dirty="0"/>
              <a:t>At least the following two options are considered for HARQ-ACK feedback channel:</a:t>
            </a:r>
          </a:p>
          <a:p>
            <a:pPr lvl="2"/>
            <a:r>
              <a:rPr lang="en-US" sz="1600" dirty="0"/>
              <a:t>Option 1: One </a:t>
            </a:r>
            <a:r>
              <a:rPr lang="en-GB" sz="1600" dirty="0"/>
              <a:t>HARQ-ACK feedback channel for multiple UE PUSCHs in one transmission.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One </a:t>
            </a:r>
            <a:r>
              <a:rPr lang="en-GB" sz="1600" dirty="0"/>
              <a:t>HARQ-ACK feedback channel for a single UE PUSCH in one transmission</a:t>
            </a:r>
            <a:endParaRPr lang="en-US" sz="1600" dirty="0"/>
          </a:p>
          <a:p>
            <a:pPr lvl="1"/>
            <a:r>
              <a:rPr lang="en-US" sz="1600" dirty="0"/>
              <a:t>Detailed design on HARQ-feedback channel FFS among at least the following options:</a:t>
            </a:r>
          </a:p>
          <a:p>
            <a:pPr lvl="2"/>
            <a:r>
              <a:rPr lang="en-US" sz="1600" dirty="0"/>
              <a:t>PHICH-like channel.</a:t>
            </a:r>
          </a:p>
          <a:p>
            <a:pPr lvl="2"/>
            <a:r>
              <a:rPr lang="en-US" sz="1600" dirty="0"/>
              <a:t>MPDCCH with reduced DCI size(s)</a:t>
            </a:r>
          </a:p>
          <a:p>
            <a:pPr lvl="2"/>
            <a:r>
              <a:rPr lang="en-US" sz="1600" dirty="0"/>
              <a:t>MPDCCH with existing DCI size(s)</a:t>
            </a:r>
          </a:p>
          <a:p>
            <a:pPr lvl="1"/>
            <a:r>
              <a:rPr lang="en-GB" sz="1600" dirty="0"/>
              <a:t>Early termination of PUSCH transmission and/or MPDCCH monitoring are considered.</a:t>
            </a:r>
            <a:endParaRPr lang="en-US" sz="1600" dirty="0"/>
          </a:p>
          <a:p>
            <a:pPr lvl="2"/>
            <a:r>
              <a:rPr lang="en-GB" sz="1600" dirty="0"/>
              <a:t>The detailed solutions can be different for HD-FDD and FD-FDD/TDD.</a:t>
            </a: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1427773"/>
            <a:ext cx="10515600" cy="5252977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</a:t>
            </a:r>
            <a:r>
              <a:rPr lang="en-GB" sz="1800" dirty="0"/>
              <a:t>PUSCH HARQ feedback the following assumptions are proposed:</a:t>
            </a:r>
          </a:p>
          <a:p>
            <a:pPr lvl="2"/>
            <a:r>
              <a:rPr lang="en-GB" altLang="zh-CN" sz="1400" dirty="0"/>
              <a:t>Metrics for evaluating performance: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GB" altLang="zh-CN" sz="1200" dirty="0"/>
          </a:p>
          <a:p>
            <a:pPr lvl="3"/>
            <a:r>
              <a:rPr lang="en-GB" altLang="zh-CN" sz="1200" dirty="0"/>
              <a:t>Other metrics are not precluded</a:t>
            </a:r>
          </a:p>
          <a:p>
            <a:pPr lvl="3"/>
            <a:r>
              <a:rPr lang="en-US" altLang="zh-CN" sz="1200" dirty="0"/>
              <a:t>See next slides for detailed assumptions on power efficiency evaluations</a:t>
            </a:r>
            <a:endParaRPr lang="en-GB" altLang="zh-CN" sz="1200" dirty="0"/>
          </a:p>
          <a:p>
            <a:pPr lvl="2"/>
            <a:r>
              <a:rPr lang="en-GB" altLang="zh-CN" sz="1400" dirty="0"/>
              <a:t>Assumptions for evaluating performance: </a:t>
            </a:r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2"/>
            <a:endParaRPr lang="en-US" altLang="zh-CN" sz="14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75442"/>
              </p:ext>
            </p:extLst>
          </p:nvPr>
        </p:nvGraphicFramePr>
        <p:xfrm>
          <a:off x="2096446" y="3861913"/>
          <a:ext cx="7999103" cy="184404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  <p:graphicFrame>
        <p:nvGraphicFramePr>
          <p:cNvPr id="6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24113"/>
              </p:ext>
            </p:extLst>
          </p:nvPr>
        </p:nvGraphicFramePr>
        <p:xfrm>
          <a:off x="2096446" y="2048916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66906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BLER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 (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Nack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DTX to </a:t>
                      </a:r>
                      <a:r>
                        <a:rPr lang="en-US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Ack</a:t>
                      </a: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in complexity compared to Cat M1 Rel-13)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934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3134"/>
            <a:ext cx="10515600" cy="2986268"/>
          </a:xfrm>
        </p:spPr>
        <p:txBody>
          <a:bodyPr>
            <a:normAutofit/>
          </a:bodyPr>
          <a:lstStyle/>
          <a:p>
            <a:r>
              <a:rPr lang="en-US" sz="1800" dirty="0"/>
              <a:t>Device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UE power consumption should be evaluated for the uplink transmission of 200 bytes</a:t>
            </a:r>
            <a:r>
              <a:rPr lang="en-US" sz="1400" dirty="0"/>
              <a:t>.</a:t>
            </a:r>
          </a:p>
          <a:p>
            <a:pPr lvl="1"/>
            <a:r>
              <a:rPr lang="en-US" sz="1400" dirty="0"/>
              <a:t>Power consumption for light sleep between search spaces, for MPDCCH reception and for PUSCH transmission should be taken into account.</a:t>
            </a:r>
          </a:p>
          <a:p>
            <a:pPr lvl="1"/>
            <a:r>
              <a:rPr lang="en-US" sz="1400" dirty="0"/>
              <a:t>The targeted initial and residual BLER for the MPDCCH and PUSCH transmissions should be declared.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7001"/>
              </p:ext>
            </p:extLst>
          </p:nvPr>
        </p:nvGraphicFramePr>
        <p:xfrm>
          <a:off x="1104419" y="2057407"/>
          <a:ext cx="10358667" cy="65197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00338"/>
                  </a:ext>
                </a:extLst>
              </a:tr>
              <a:tr h="96464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419" y="3941448"/>
            <a:ext cx="8402320" cy="273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27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403</Words>
  <Application>Microsoft Office PowerPoint</Application>
  <PresentationFormat>Widescreen</PresentationFormat>
  <Paragraphs>92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Uplink HARQ-ACK feedback</vt:lpstr>
      <vt:lpstr>Background</vt:lpstr>
      <vt:lpstr>Proposal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Olof Liberg</cp:lastModifiedBy>
  <cp:revision>147</cp:revision>
  <dcterms:created xsi:type="dcterms:W3CDTF">2016-03-23T22:01:47Z</dcterms:created>
  <dcterms:modified xsi:type="dcterms:W3CDTF">2017-04-06T16:05:22Z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