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6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3GPP TSG RAN WG1 Meeting #88bis		                R1-1706549</a:t>
            </a:r>
            <a:endParaRPr lang="en-US" altLang="zh-CN" sz="2400" dirty="0" smtClean="0"/>
          </a:p>
          <a:p>
            <a:r>
              <a:rPr lang="en-US" altLang="zh-CN" sz="2400" b="1" dirty="0" smtClean="0"/>
              <a:t>Spokane, USA, 3</a:t>
            </a:r>
            <a:r>
              <a:rPr lang="en-US" altLang="zh-CN" sz="2400" b="1" baseline="30000" dirty="0" smtClean="0"/>
              <a:t>rd</a:t>
            </a:r>
            <a:r>
              <a:rPr lang="en-US" altLang="zh-CN" sz="2400" b="1" dirty="0" smtClean="0"/>
              <a:t> - 7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April 2017</a:t>
            </a:r>
            <a:endParaRPr lang="zh-CN" altLang="zh-CN" sz="2400" dirty="0" smtClean="0"/>
          </a:p>
          <a:p>
            <a:r>
              <a:rPr kumimoji="1" lang="en-US" altLang="ja-JP" sz="2400" b="1" dirty="0" smtClean="0"/>
              <a:t>Agenda item: 8.1.1.3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Paging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</a:t>
            </a:r>
            <a:r>
              <a:rPr lang="en-US" altLang="zh-CN" sz="2800" dirty="0" err="1" smtClean="0"/>
              <a:t>HiSilicon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1600"/>
            <a:ext cx="7886700" cy="4572000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Some agreements were achieved for p</a:t>
            </a:r>
            <a:r>
              <a:rPr lang="en-GB" altLang="zh-CN" dirty="0" smtClean="0"/>
              <a:t>aging </a:t>
            </a:r>
            <a:r>
              <a:rPr lang="en-US" altLang="zh-CN" dirty="0" smtClean="0"/>
              <a:t>:</a:t>
            </a:r>
          </a:p>
          <a:p>
            <a:pPr lvl="0"/>
            <a:r>
              <a:rPr lang="en-US" altLang="zh-CN" dirty="0" smtClean="0"/>
              <a:t>For paging in multi-beam operation, support beam sweeping for paging, and study the following methods:</a:t>
            </a:r>
          </a:p>
          <a:p>
            <a:pPr lvl="1"/>
            <a:r>
              <a:rPr lang="en-US" altLang="zh-CN" dirty="0" smtClean="0"/>
              <a:t>Alt-1: Multiplexing paging with SS blocks</a:t>
            </a:r>
          </a:p>
          <a:p>
            <a:pPr lvl="2"/>
            <a:r>
              <a:rPr lang="en-US" altLang="zh-CN" dirty="0" smtClean="0"/>
              <a:t>FFS: Details of paging </a:t>
            </a:r>
          </a:p>
          <a:p>
            <a:pPr lvl="1"/>
            <a:r>
              <a:rPr lang="en-US" altLang="zh-CN" dirty="0" smtClean="0"/>
              <a:t>Alt-2: Adding another round of beam sweeping for paging </a:t>
            </a:r>
          </a:p>
          <a:p>
            <a:pPr lvl="2"/>
            <a:r>
              <a:rPr lang="en-US" altLang="zh-CN" dirty="0" smtClean="0"/>
              <a:t>Note: Another round of beam sweeping is different from the beam sweeping of SS burst set </a:t>
            </a:r>
          </a:p>
          <a:p>
            <a:pPr lvl="1"/>
            <a:r>
              <a:rPr lang="en-US" altLang="zh-CN" dirty="0" smtClean="0"/>
              <a:t>Other alternatives are not precluded</a:t>
            </a:r>
          </a:p>
          <a:p>
            <a:pPr lvl="1"/>
            <a:r>
              <a:rPr lang="en-US" altLang="zh-CN" dirty="0" smtClean="0"/>
              <a:t>Companies report their assumption for paging</a:t>
            </a:r>
          </a:p>
          <a:p>
            <a:pPr lvl="0"/>
            <a:r>
              <a:rPr lang="en-US" altLang="zh-CN" dirty="0" smtClean="0"/>
              <a:t>Support the paging channel design at least for RRC idle mode as follows: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Paging message is scheduled by DCI carried by NR-PDCCH and is transmitted in the associated NR-PDSCH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FFS: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Paging indication triggers UE beam reporting (if supported)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Opt-1: paging indication is in DCI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Opt-2: paging indication is in non-scheduled physical channel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How to indicate SI update if it is supported in paging </a:t>
            </a:r>
          </a:p>
          <a:p>
            <a:pPr lvl="0"/>
            <a:r>
              <a:rPr lang="en-US" altLang="zh-CN" dirty="0" smtClean="0"/>
              <a:t>Companies are encouraged to provide their views on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Definitions of paging occasion and paging periodicity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Content and payload of paging message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0008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altLang="zh-CN" dirty="0"/>
              <a:t>Support </a:t>
            </a:r>
            <a:r>
              <a:rPr lang="en-GB" altLang="zh-CN" dirty="0" err="1"/>
              <a:t>systemInfoModification</a:t>
            </a:r>
            <a:r>
              <a:rPr lang="en-GB" altLang="zh-CN" dirty="0"/>
              <a:t> </a:t>
            </a:r>
            <a:r>
              <a:rPr lang="en-US" altLang="zh-CN" dirty="0"/>
              <a:t>being transmitted over NR-PDCCH without NR-PDSCH.</a:t>
            </a:r>
          </a:p>
          <a:p>
            <a:pPr lvl="1"/>
            <a:r>
              <a:rPr lang="en-US" altLang="zh-CN" dirty="0"/>
              <a:t>FFS the transmission of </a:t>
            </a:r>
            <a:r>
              <a:rPr lang="en-GB" altLang="zh-CN" dirty="0" err="1"/>
              <a:t>cmas</a:t>
            </a:r>
            <a:r>
              <a:rPr lang="en-GB" altLang="zh-CN" dirty="0"/>
              <a:t>-Indication, </a:t>
            </a:r>
            <a:r>
              <a:rPr lang="en-GB" altLang="zh-CN" dirty="0" err="1"/>
              <a:t>etws</a:t>
            </a:r>
            <a:r>
              <a:rPr lang="en-GB" altLang="zh-CN" dirty="0"/>
              <a:t>-Indication </a:t>
            </a:r>
          </a:p>
          <a:p>
            <a:r>
              <a:rPr lang="en-GB" altLang="zh-CN" dirty="0" smtClean="0"/>
              <a:t>Support </a:t>
            </a:r>
            <a:r>
              <a:rPr lang="en-GB" altLang="zh-CN" dirty="0" smtClean="0"/>
              <a:t>FDM between SS block and paging message/NR-PDCCH scheduling paging message if the minimum UW BW is larger than NR-SS BW</a:t>
            </a:r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6604</TotalTime>
  <Words>218</Words>
  <Application>Microsoft Office PowerPoint</Application>
  <PresentationFormat>全屏显示(4:3)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</vt:vector>
  </TitlesOfParts>
  <Company>Huawei, HiSilicon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Paging</dc:title>
  <dc:creator>Huang Huang</dc:creator>
  <cp:lastModifiedBy>songxinghua</cp:lastModifiedBy>
  <cp:revision>217</cp:revision>
  <dcterms:created xsi:type="dcterms:W3CDTF">2016-03-24T01:14:08Z</dcterms:created>
  <dcterms:modified xsi:type="dcterms:W3CDTF">2017-04-06T23:01:09Z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(3)wKpWlL64PeRpaMm28Ardhq1wpxHjsG+sF8vqarZKbF1fChBU+EnRJ2hlqsQq9V/Vf58L1BQZ
3DDtWlWuOKdK2MhUUeiL0HrnIF4EM/qjysRIR2NG71T1KE22d91cYx4tPo9fNCf8ie+eyxVa
s3K8NWu9ubDQ1yNKfvdC4u/zI17w+cyBf4qPv0vf54ReeflV/o+RSzy5+Z+G8qLIvUqY2hIY
bdYJCF/pTkcK8m6Op4</vt:lpwstr>
  </property>
  <property fmtid="{D5CDD505-2E9C-101B-9397-08002B2CF9AE}" pid="9" name="_2015_ms_pID_7253431">
    <vt:lpwstr>08zMlYLoakUhL3SJEsvmDX1ArxPkd/bidPeBCScGfkqmVF5K1EHu5L
zrkDzdniz7saSCQQKFxmL+XzjhZXP/eiUaXPOe4DuVYXsxGdafTpsEPP0KwCOgdL/OtbvqLS
gkTfDanhHcq6ejorDtwcFZIJ4YJSEs9Gix4dTgbnIx0IXoSO0bm9BsMFwX65PHzdYufioiU9
Hb/bvr3QYGhGjEdIvq5P7CH2dEYjHSExkgUb</vt:lpwstr>
  </property>
  <property fmtid="{D5CDD505-2E9C-101B-9397-08002B2CF9AE}" pid="10" name="_2015_ms_pID_7253432">
    <vt:lpwstr>NkJavE9SFKdOQDvoMhNxiBSFWwYGgpUTFDJo
ff0nqK7B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1491519000</vt:lpwstr>
  </property>
</Properties>
</file>