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7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1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7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1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9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2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8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1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7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EBEF8-DFBA-4C05-B057-0DA93C43D528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Sequence Design of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  <a:ea typeface="+mj-ea"/>
                <a:cs typeface="+mj-cs"/>
              </a:rPr>
              <a:t>NTT DOCOMO, </a:t>
            </a:r>
            <a:r>
              <a:rPr lang="en-US" altLang="zh-CN"/>
              <a:t>MediaTek</a:t>
            </a:r>
            <a:endParaRPr 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R1-1706546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3rd - 7th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789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Agreement in RAN1#87 and RAN1 AH-NR#1</a:t>
            </a:r>
          </a:p>
          <a:p>
            <a:pPr lvl="1"/>
            <a:r>
              <a:rPr lang="en-GB" altLang="zh-CN" dirty="0"/>
              <a:t>UL control information for </a:t>
            </a:r>
            <a:r>
              <a:rPr lang="en-GB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Adopt Polar Coding (except FFS for </a:t>
            </a:r>
            <a:r>
              <a:rPr lang="en-US" altLang="zh-CN" dirty="0"/>
              <a:t>very small block lengths where repetition/block coding may be preferred)</a:t>
            </a:r>
            <a:endParaRPr lang="zh-CN" altLang="zh-CN" dirty="0"/>
          </a:p>
          <a:p>
            <a:pPr lvl="1"/>
            <a:r>
              <a:rPr lang="en-US" altLang="zh-CN" dirty="0"/>
              <a:t>DL control information for </a:t>
            </a:r>
            <a:r>
              <a:rPr lang="en-US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Adopt Polar Coding (except FFS for </a:t>
            </a:r>
            <a:r>
              <a:rPr lang="en-US" altLang="zh-CN" dirty="0"/>
              <a:t>very small block lengths where repetition/block coding may be preferred)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000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Take nested sequence of information bits for polar codes as a baseline in polar code design</a:t>
            </a:r>
          </a:p>
          <a:p>
            <a:pPr lvl="1"/>
            <a:r>
              <a:rPr lang="en-US" altLang="zh-CN" dirty="0"/>
              <a:t>e.g. For two codes with different mother code lengths, the positions of information bits can be selected based on the shortened version or nested extension of the </a:t>
            </a:r>
            <a:r>
              <a:rPr lang="en-US" altLang="zh-CN"/>
              <a:t>mother sequence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06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520</TotalTime>
  <Words>131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等线</vt:lpstr>
      <vt:lpstr>等线 Light</vt:lpstr>
      <vt:lpstr>Arial</vt:lpstr>
      <vt:lpstr>Calibri</vt:lpstr>
      <vt:lpstr>Calibri Light</vt:lpstr>
      <vt:lpstr>Office 主题​​</vt:lpstr>
      <vt:lpstr>WF on Sequence Design of Polar Codes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Runxin</dc:creator>
  <cp:lastModifiedBy>WANG Runxin</cp:lastModifiedBy>
  <cp:revision>65</cp:revision>
  <dcterms:created xsi:type="dcterms:W3CDTF">2017-01-13T06:53:52Z</dcterms:created>
  <dcterms:modified xsi:type="dcterms:W3CDTF">2017-04-05T21:33:02Z</dcterms:modified>
</cp:coreProperties>
</file>