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71" autoAdjust="0"/>
    <p:restoredTop sz="77643" autoAdjust="0"/>
  </p:normalViewPr>
  <p:slideViewPr>
    <p:cSldViewPr snapToGrid="0">
      <p:cViewPr varScale="1">
        <p:scale>
          <a:sx n="91" d="100"/>
          <a:sy n="91" d="100"/>
        </p:scale>
        <p:origin x="105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1D7640-027F-480A-AEDF-60C0B4AA0477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2312B4-FC3E-488E-BE8A-86D67FCFED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042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312B4-FC3E-488E-BE8A-86D67FCFED4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4962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981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343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848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511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822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207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040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538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5809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592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680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F18350-D4E6-41DF-A45F-45229175259E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015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WF on Dedicated NR PRACH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/>
              <a:t>Intel, AT&amp;T</a:t>
            </a:r>
            <a:r>
              <a:rPr lang="en-US" b="1" dirty="0" smtClean="0"/>
              <a:t>, LG Electronics, </a:t>
            </a:r>
            <a:endParaRPr 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3089"/>
            <a:ext cx="430438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3GPP TSG RAN WG1 Meeting RAN1 #88</a:t>
            </a:r>
            <a:endParaRPr lang="en-US" b="1" dirty="0"/>
          </a:p>
          <a:p>
            <a:r>
              <a:rPr lang="en-US" b="1" dirty="0"/>
              <a:t>Spokane, USA, April 3-7, 2017</a:t>
            </a:r>
            <a:endParaRPr lang="en-US" dirty="0"/>
          </a:p>
          <a:p>
            <a:r>
              <a:rPr lang="en-US" b="1" dirty="0" smtClean="0"/>
              <a:t>Agenda item:	8.1.1.4.2</a:t>
            </a:r>
          </a:p>
          <a:p>
            <a:r>
              <a:rPr lang="en-US" b="1" dirty="0" smtClean="0"/>
              <a:t>Document for:	Discussion and Decision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41000" y="161323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R1-1706524</a:t>
            </a:r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421989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dirty="0"/>
              <a:t>Handover interruption time reduction is one of the requirements for NR</a:t>
            </a:r>
            <a:r>
              <a:rPr lang="en-US" dirty="0" smtClean="0"/>
              <a:t>.</a:t>
            </a:r>
          </a:p>
          <a:p>
            <a:pPr hangingPunct="0"/>
            <a:r>
              <a:rPr lang="en-US" dirty="0" smtClean="0"/>
              <a:t>RAN </a:t>
            </a:r>
            <a:r>
              <a:rPr lang="en-US" dirty="0"/>
              <a:t>2 has agreed to support non-contention random access procedure in NR. </a:t>
            </a:r>
            <a:endParaRPr lang="en-US" dirty="0" smtClean="0"/>
          </a:p>
          <a:p>
            <a:pPr hangingPunct="0"/>
            <a:r>
              <a:rPr lang="en-US" dirty="0"/>
              <a:t>A</a:t>
            </a:r>
            <a:r>
              <a:rPr lang="en-US" dirty="0" smtClean="0"/>
              <a:t>ssigning </a:t>
            </a:r>
            <a:r>
              <a:rPr lang="en-US" dirty="0"/>
              <a:t>dedicated time and frequency resources for non-contention random access </a:t>
            </a:r>
            <a:r>
              <a:rPr lang="en-US" dirty="0" smtClean="0"/>
              <a:t>may aid to </a:t>
            </a:r>
            <a:r>
              <a:rPr lang="en-US" dirty="0"/>
              <a:t>reduce the latency of random access </a:t>
            </a:r>
            <a:r>
              <a:rPr lang="en-US" dirty="0" smtClean="0"/>
              <a:t>procedure for HO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475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dirty="0" smtClean="0"/>
              <a:t>NR supports </a:t>
            </a:r>
            <a:r>
              <a:rPr lang="en-US" u="sng" dirty="0" smtClean="0">
                <a:solidFill>
                  <a:srgbClr val="FF0000"/>
                </a:solidFill>
              </a:rPr>
              <a:t>configurability of</a:t>
            </a:r>
            <a:r>
              <a:rPr lang="en-US" dirty="0" smtClean="0"/>
              <a:t> dedicated </a:t>
            </a:r>
            <a:r>
              <a:rPr lang="en-US" dirty="0" smtClean="0"/>
              <a:t>PRACH resource allocation for non-contention based  random access.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dirty="0" smtClean="0"/>
              <a:t>FFS on how the dedicated PRACH resources are configured for the UE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dirty="0" smtClean="0"/>
              <a:t>Note: PRACH resources refer to time/frequency/code resources of the PRACH preamble</a:t>
            </a:r>
          </a:p>
        </p:txBody>
      </p:sp>
    </p:spTree>
    <p:extLst>
      <p:ext uri="{BB962C8B-B14F-4D97-AF65-F5344CB8AC3E}">
        <p14:creationId xmlns:p14="http://schemas.microsoft.com/office/powerpoint/2010/main" val="385879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463</TotalTime>
  <Words>120</Words>
  <Application>Microsoft Office PowerPoint</Application>
  <PresentationFormat>Widescreen</PresentationFormat>
  <Paragraphs>16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Dedicated NR PRACH</vt:lpstr>
      <vt:lpstr>Background</vt:lpstr>
      <vt:lpstr>Proposal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SS Block Periodicity for Stand-Alone NR</dc:title>
  <dc:creator>Lee, Daewon</dc:creator>
  <cp:lastModifiedBy>Lee, Daewon</cp:lastModifiedBy>
  <cp:revision>59</cp:revision>
  <dcterms:created xsi:type="dcterms:W3CDTF">2017-02-13T23:02:11Z</dcterms:created>
  <dcterms:modified xsi:type="dcterms:W3CDTF">2017-04-05T22:02:40Z</dcterms:modified>
</cp:coreProperties>
</file>