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66FF"/>
    <a:srgbClr val="FFFF99"/>
    <a:srgbClr val="00FF00"/>
    <a:srgbClr val="FF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706" autoAdjust="0"/>
  </p:normalViewPr>
  <p:slideViewPr>
    <p:cSldViewPr snapToGrid="0">
      <p:cViewPr varScale="1">
        <p:scale>
          <a:sx n="104" d="100"/>
          <a:sy n="104" d="100"/>
        </p:scale>
        <p:origin x="-690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7426369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41303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4188926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460152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301995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6904173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561237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1296423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98956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29033256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08601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7BB3A8-18CC-4AAF-A149-2E675AF963AF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FFA71-C8C2-4B08-B225-2AAC1211983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926783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2077707"/>
            <a:ext cx="9144000" cy="2387600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WF on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DM-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RS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557382"/>
            <a:ext cx="9144000" cy="1655762"/>
          </a:xfrm>
        </p:spPr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NTT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DOCOMO, Ericsson, Qualcomm,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LGE, </a:t>
            </a:r>
            <a:r>
              <a:rPr kumimoji="1"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Nokia, ASB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</a:t>
            </a:r>
            <a:r>
              <a:rPr lang="en-US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CEWiT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, IIT-H,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IIT-M, </a:t>
            </a:r>
            <a:r>
              <a:rPr lang="en-US" altLang="ja-JP" dirty="0" err="1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Tejas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Networks,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 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41027" y="138205"/>
            <a:ext cx="48595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3GPP TSG RAN WG1 Meeting #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88bis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Spokane,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USA, 3rd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-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Apr.</a:t>
            </a:r>
            <a:r>
              <a:rPr lang="ja-JP" altLang="en-US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 </a:t>
            </a:r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201</a:t>
            </a:r>
            <a:r>
              <a:rPr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7</a:t>
            </a:r>
          </a:p>
          <a:p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r>
              <a:rPr lang="ja-JP" altLang="en-US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Agenda item: </a:t>
            </a:r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8.1.2.4.2</a:t>
            </a:r>
            <a:endParaRPr lang="en-US" altLang="ja-JP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310890" y="138205"/>
            <a:ext cx="15217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R1-1706508</a:t>
            </a:r>
            <a:endParaRPr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118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Proposal</a:t>
            </a:r>
            <a:endParaRPr kumimoji="1" lang="ja-JP" altLang="en-US" dirty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  <p:sp>
        <p:nvSpPr>
          <p:cNvPr id="9" name="コンテンツ プレースホルダ 8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5227608"/>
          </a:xfrm>
        </p:spPr>
        <p:txBody>
          <a:bodyPr>
            <a:normAutofit/>
          </a:bodyPr>
          <a:lstStyle/>
          <a:p>
            <a:pPr lvl="0"/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The location of front-loaded DL DM-RS is fixed regardless of the first symbol location of PDSCH. </a:t>
            </a:r>
            <a:endParaRPr lang="ja-JP" altLang="ja-JP" sz="2000" b="1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0"/>
            <a:r>
              <a:rPr lang="en-US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Support ZC-sequence for UL DFT-S-OFDM DM-RS. </a:t>
            </a:r>
          </a:p>
          <a:p>
            <a:pPr lvl="0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Within an OFDM symbol, the DL and UL DM-RS are mapped to resource elements using a comb structure (IFDM). </a:t>
            </a:r>
            <a:endParaRPr lang="sv-SE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1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 both CP-OFDM and DFT-S-OFDM</a:t>
            </a:r>
          </a:p>
          <a:p>
            <a:pPr lvl="1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Fixed or configurable repetition factor (RPF)</a:t>
            </a:r>
          </a:p>
          <a:p>
            <a:pPr lvl="1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RPF=1, 2, 3, 4</a:t>
            </a:r>
          </a:p>
          <a:p>
            <a:pPr lvl="1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configuration method (DCI,RRC,..)</a:t>
            </a:r>
            <a:endParaRPr lang="sv-SE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0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For DL and UL, orthogonal DM-RS ports are constructed by the use of IFDM and CDM</a:t>
            </a:r>
            <a:endParaRPr lang="sv-SE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1"/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CDM </a:t>
            </a:r>
            <a:r>
              <a:rPr lang="en-GB" altLang="ja-JP" sz="200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in frequency. </a:t>
            </a:r>
            <a:endParaRPr lang="en-GB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2"/>
            <a:r>
              <a:rPr lang="en-GB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</a:t>
            </a:r>
            <a:r>
              <a:rPr lang="en-GB" altLang="ja-JP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W</a:t>
            </a:r>
            <a:r>
              <a:rPr lang="en-GB" altLang="ja-JP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hether to use cyclic shifts of DM-RS symbol sequence or OCC</a:t>
            </a:r>
            <a:endParaRPr lang="sv-SE" altLang="ja-JP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1"/>
            <a:r>
              <a:rPr lang="sv-SE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FFS: CDM with OCC,TDM or repetition in time </a:t>
            </a:r>
            <a:r>
              <a:rPr lang="en-US" altLang="ja-JP" sz="2000" dirty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i</a:t>
            </a:r>
            <a:r>
              <a:rPr lang="en-GB" altLang="ja-JP" sz="2000" dirty="0" smtClean="0">
                <a:latin typeface="Arial Unicode MS" pitchFamily="50" charset="-128"/>
                <a:ea typeface="Arial Unicode MS" pitchFamily="50" charset="-128"/>
                <a:cs typeface="Arial Unicode MS" pitchFamily="50" charset="-128"/>
              </a:rPr>
              <a:t>f two adjacent OFDM symbols are supported.</a:t>
            </a:r>
            <a:endParaRPr lang="en-US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  <a:p>
            <a:pPr lvl="0"/>
            <a:endParaRPr lang="ja-JP" altLang="ja-JP" sz="2000" dirty="0" smtClean="0">
              <a:latin typeface="Arial Unicode MS" pitchFamily="50" charset="-128"/>
              <a:ea typeface="Arial Unicode MS" pitchFamily="50" charset="-128"/>
              <a:cs typeface="Arial Unicode MS" pitchFamily="50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695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6192</TotalTime>
  <Words>178</Words>
  <Application>Microsoft Office PowerPoint</Application>
  <PresentationFormat>ユーザー設定</PresentationFormat>
  <Paragraphs>20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テーマ</vt:lpstr>
      <vt:lpstr>WF on DM-RS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multiple access scheme for NR uplink</dc:title>
  <dc:creator>sano</dc:creator>
  <cp:lastModifiedBy>Keisuke Saito</cp:lastModifiedBy>
  <cp:revision>152</cp:revision>
  <dcterms:created xsi:type="dcterms:W3CDTF">2016-05-22T13:45:11Z</dcterms:created>
  <dcterms:modified xsi:type="dcterms:W3CDTF">2017-04-05T18:22:48Z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1487153097</vt:lpwstr>
  </property>
  <property fmtid="{D5CDD505-2E9C-101B-9397-08002B2CF9AE}" pid="6" name="_2015_ms_pID_725343">
    <vt:lpwstr>(2)Rx6j/gm6TbqgjgWhy43W9013/G/9JDvRzmg6Xrcw4O+eMmGIYwX07vih20ayozU4vRFITL55
tlcl6cQ1zE9aoyzfHwhvqZaTU344ZxAqRLUBKdn5GMH9aHjc+dsgh8J2AP4m7fIkNOatxk1i
xgz5pDke9QBtjUfyvulKHqiBA1rHzQAxBUws+707/kUwAtzH6Q258pXZ32zTk0RmR13/U2hy
ADJS/kqGtbf5vRiRF8</vt:lpwstr>
  </property>
  <property fmtid="{D5CDD505-2E9C-101B-9397-08002B2CF9AE}" pid="7" name="_2015_ms_pID_7253431">
    <vt:lpwstr>IXWOdOhTV3Au0dnEv8yuA5ryTixTwe/NxWsmAAezjkEzBwSuMgKfWh
1Jd1ytdTOC83K4doodtM/WgbGps980r3sVnq2bnR7KRWQ8NEVfA3O918h+A9caWpiTQZfA9X
NcT/93glebI7Y2hxwjv4vnCxeQO/kRBmyjzRI9l+zpfM7A==</vt:lpwstr>
  </property>
</Properties>
</file>