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302" r:id="rId3"/>
    <p:sldId id="301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7" autoAdjust="0"/>
    <p:restoredTop sz="96779" autoAdjust="0"/>
  </p:normalViewPr>
  <p:slideViewPr>
    <p:cSldViewPr>
      <p:cViewPr varScale="1">
        <p:scale>
          <a:sx n="88" d="100"/>
          <a:sy n="88" d="100"/>
        </p:scale>
        <p:origin x="714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4/5/2017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Evaluation of V2V Short TTI Transmissions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Intel, Qualcomm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3GPP TSG RAN WG1 Meeting #88b</a:t>
            </a:r>
            <a:r>
              <a:rPr lang="en-GB" altLang="ko-KR" sz="1800" b="1" dirty="0" smtClean="0">
                <a:cs typeface="Times New Roman" panose="02020603050405020304" pitchFamily="18" charset="0"/>
              </a:rPr>
              <a:t>				</a:t>
            </a:r>
            <a:r>
              <a:rPr lang="en-GB" altLang="ko-KR" sz="1800" b="1" smtClean="0"/>
              <a:t>                  </a:t>
            </a:r>
            <a:r>
              <a:rPr lang="en-GB" sz="1800" b="1" smtClean="0"/>
              <a:t>R1-1706490</a:t>
            </a:r>
            <a:endParaRPr lang="en-GB" sz="1800" b="1" dirty="0" smtClean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Spokane, USA, 3</a:t>
            </a:r>
            <a:r>
              <a:rPr lang="en-US" altLang="ko-KR" sz="1800" b="1" baseline="30000" dirty="0" smtClean="0"/>
              <a:t>rd</a:t>
            </a:r>
            <a:r>
              <a:rPr lang="en-US" altLang="ko-KR" sz="1800" b="1" dirty="0" smtClean="0"/>
              <a:t>  – 7</a:t>
            </a:r>
            <a:r>
              <a:rPr lang="en-US" altLang="ko-KR" sz="1800" b="1" baseline="30000" dirty="0" smtClean="0"/>
              <a:t>th</a:t>
            </a:r>
            <a:r>
              <a:rPr lang="en-US" altLang="ko-KR" sz="1800" b="1" dirty="0" smtClean="0"/>
              <a:t> April, 2017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</a:t>
            </a:r>
            <a:r>
              <a:rPr lang="en-US" altLang="ko-KR" sz="1800" b="1" dirty="0" smtClean="0"/>
              <a:t>– 7.2.3.3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ru-RU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fontAlgn="auto"/>
            <a:r>
              <a:rPr lang="en-GB" altLang="zh-CN" sz="2800" dirty="0" smtClean="0"/>
              <a:t>The </a:t>
            </a:r>
            <a:r>
              <a:rPr lang="en-GB" altLang="zh-CN" sz="2800" dirty="0"/>
              <a:t>following </a:t>
            </a:r>
            <a:r>
              <a:rPr lang="en-GB" altLang="zh-CN" sz="2800" dirty="0" smtClean="0"/>
              <a:t>objective was </a:t>
            </a:r>
            <a:r>
              <a:rPr lang="en-GB" altLang="zh-CN" sz="2800" dirty="0"/>
              <a:t>included in </a:t>
            </a:r>
            <a:r>
              <a:rPr lang="en-US" sz="2800" dirty="0" smtClean="0"/>
              <a:t>3GPP </a:t>
            </a:r>
            <a:r>
              <a:rPr lang="en-US" sz="2800" dirty="0"/>
              <a:t>V2X Phase </a:t>
            </a:r>
            <a:r>
              <a:rPr lang="en-US" sz="2800" dirty="0" smtClean="0"/>
              <a:t>2 </a:t>
            </a:r>
            <a:r>
              <a:rPr lang="en-GB" altLang="zh-CN" sz="2800" dirty="0" smtClean="0"/>
              <a:t>WI description (</a:t>
            </a:r>
            <a:r>
              <a:rPr lang="en-US" sz="2800" dirty="0"/>
              <a:t>RP-170798</a:t>
            </a:r>
            <a:r>
              <a:rPr lang="en-GB" altLang="zh-CN" sz="2800" dirty="0" smtClean="0"/>
              <a:t>)</a:t>
            </a:r>
            <a:endParaRPr lang="en-GB" altLang="zh-CN" sz="2800" dirty="0"/>
          </a:p>
          <a:p>
            <a:pPr lvl="1" fontAlgn="auto"/>
            <a:r>
              <a:rPr lang="en-US" sz="2000" i="1" dirty="0"/>
              <a:t>Study the feasibility and gain of PC5 operation with Short TTI, assuming this PC5 functionality would co-exist in the same resource pools as Rel-14 functionality with and without using the same scheduling assignment format, and provide RAN1 observations and recommendations to RAN by RAN#77. [RAN1, RAN2</a:t>
            </a:r>
            <a:r>
              <a:rPr lang="en-US" sz="2000" i="1" dirty="0" smtClean="0"/>
              <a:t>]</a:t>
            </a:r>
            <a:endParaRPr lang="zh-CN" altLang="zh-CN" sz="2400" i="1" dirty="0" smtClean="0"/>
          </a:p>
          <a:p>
            <a:pPr lvl="1"/>
            <a:endParaRPr lang="zh-CN" altLang="zh-CN" sz="2000" i="1" dirty="0" smtClean="0"/>
          </a:p>
          <a:p>
            <a:endParaRPr lang="en-US" altLang="zh-CN" sz="2000" i="1" dirty="0" smtClean="0"/>
          </a:p>
          <a:p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945290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sz="2800" dirty="0" smtClean="0"/>
              <a:t>In order to study benefits of S-TTI and legacy V2V transmissions in the same subframe, the following is considered</a:t>
            </a:r>
          </a:p>
          <a:p>
            <a:pPr lvl="1"/>
            <a:r>
              <a:rPr lang="en-US" dirty="0" smtClean="0"/>
              <a:t>Study impact </a:t>
            </a:r>
            <a:r>
              <a:rPr lang="en-US" dirty="0"/>
              <a:t>from time selective S-TTI </a:t>
            </a:r>
            <a:r>
              <a:rPr lang="en-US" dirty="0" smtClean="0"/>
              <a:t>interference on R14 UEs reception within subframe</a:t>
            </a:r>
          </a:p>
          <a:p>
            <a:pPr lvl="2"/>
            <a:r>
              <a:rPr lang="en-US" dirty="0" smtClean="0"/>
              <a:t>Further discuss how to capture it in simulations</a:t>
            </a:r>
          </a:p>
          <a:p>
            <a:pPr lvl="1"/>
            <a:r>
              <a:rPr lang="en-US" dirty="0" smtClean="0"/>
              <a:t>For R14 UEs, AGC adaptation rate of 1ms is assumed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4611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</Words>
  <Application>Microsoft Office PowerPoint</Application>
  <PresentationFormat>On-screen Show (4:3)</PresentationFormat>
  <Paragraphs>15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Times New Roman</vt:lpstr>
      <vt:lpstr>Office Theme</vt:lpstr>
      <vt:lpstr>WF on Evaluation of V2V Short TTI Transmissions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2017-04-05T02:01:09Z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455c8a18-b78b-4de3-929d-b2d588960fa4</vt:lpwstr>
  </property>
  <property fmtid="{D5CDD505-2E9C-101B-9397-08002B2CF9AE}" pid="3" name="CTP_TimeStamp">
    <vt:lpwstr>2017-04-05 01:31:32Z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2015_ms_pID_725343">
    <vt:lpwstr>(2)DJO0ktV+OEndZncEEachMLkUhgrAnT+hWN4jKUc82GmsUqujLXoY+CSuDGgsH6fqeBav2u+h
yc1zkSykpCWTy110A5Vbn8tCzry0qa4MvUyl/TrvpP2w/eL7SR64gE9m2KcZHltlMcnHI2OU
r3N0ZSnQXkujQ0Lvt3+g24O0VOrHj4JdWuVn9DaNWi46WQBH0+i2W+SCQQdVHT7hQuHNC3wb
9iT5L7i43BWYe3FIvz</vt:lpwstr>
  </property>
  <property fmtid="{D5CDD505-2E9C-101B-9397-08002B2CF9AE}" pid="8" name="_2015_ms_pID_7253431">
    <vt:lpwstr>miu3gfdwnbUHAbfzax7gRl1A1+V4k18ReUy6CSI1djC0CiouEdCat0
itnKdXpR+Is7odB+3gAgX8kHDAYj9jOxS54nCnRcpD6X+5NcFXKGxzHD7O2bZdETRCMgYTtP
uAWYLhrJD8bq5OVT2vbcLhqyUsXAQfWsv7PTBGl4BjsVzOersfnY2tGJ3dusHqIVkEbGDyxC
znN2uEmAtByEncGK</vt:lpwstr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1490837746</vt:lpwstr>
  </property>
  <property fmtid="{D5CDD505-2E9C-101B-9397-08002B2CF9AE}" pid="13" name="CTPClassification">
    <vt:lpwstr>CTP_PUBLIC</vt:lpwstr>
  </property>
</Properties>
</file>