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beam recovery mechanisms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Ericsson, Intel, KT Corp., Nokia, </a:t>
            </a:r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R1-1706453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1631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#88bis</a:t>
            </a: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Apr. 3 – 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2.2.2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Support at least one of mechanisms when NW receive the beam recovery request</a:t>
            </a:r>
          </a:p>
          <a:p>
            <a:pPr lvl="1"/>
            <a:r>
              <a:rPr lang="en-US" altLang="ko-KR" dirty="0" smtClean="0"/>
              <a:t>Mechanism 1: NW assigns UL grant for beam reporting</a:t>
            </a:r>
          </a:p>
          <a:p>
            <a:pPr lvl="1"/>
            <a:r>
              <a:rPr lang="en-US" altLang="ko-KR" dirty="0" smtClean="0"/>
              <a:t>Mechanism 2: NW transmits DL RS for beam measurement (e.g., CSI-RS for beam management)</a:t>
            </a:r>
          </a:p>
          <a:p>
            <a:pPr lvl="1"/>
            <a:r>
              <a:rPr lang="en-US" altLang="ko-KR" dirty="0" smtClean="0"/>
              <a:t>Mechanism 3: NW signal beam indication/beam switch to UE for confirming the new beam</a:t>
            </a:r>
          </a:p>
          <a:p>
            <a:r>
              <a:rPr lang="en-US" altLang="ko-KR" dirty="0" smtClean="0"/>
              <a:t>If both mechanisms 1 and 2 are supported, NR supports UE assistance on NW decision of which mechanism to apply (e.g., availability of alternative beam information)</a:t>
            </a:r>
          </a:p>
        </p:txBody>
      </p:sp>
    </p:spTree>
    <p:extLst>
      <p:ext uri="{BB962C8B-B14F-4D97-AF65-F5344CB8AC3E}">
        <p14:creationId xmlns:p14="http://schemas.microsoft.com/office/powerpoint/2010/main" val="50637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622691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57" y="3810000"/>
            <a:ext cx="6477000" cy="24288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0" y="324753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Mechanism 1</a:t>
            </a:r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810000" y="6062677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Mechanism 2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119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16785</TotalTime>
  <Words>131</Words>
  <Application>Microsoft Office PowerPoint</Application>
  <PresentationFormat>화면 슬라이드 쇼(4:3)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beam recovery mechanisms</vt:lpstr>
      <vt:lpstr>Proposals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408</cp:revision>
  <dcterms:created xsi:type="dcterms:W3CDTF">2016-03-24T01:14:08Z</dcterms:created>
  <dcterms:modified xsi:type="dcterms:W3CDTF">2017-04-05T23:52:34Z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