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7" autoAdjust="0"/>
    <p:restoredTop sz="94660"/>
  </p:normalViewPr>
  <p:slideViewPr>
    <p:cSldViewPr>
      <p:cViewPr varScale="1">
        <p:scale>
          <a:sx n="115" d="100"/>
          <a:sy n="115" d="100"/>
        </p:scale>
        <p:origin x="1098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2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non-</a:t>
            </a:r>
            <a:r>
              <a:rPr lang="en-US" altLang="ja-JP" dirty="0" smtClean="0"/>
              <a:t>c</a:t>
            </a:r>
            <a:r>
              <a:rPr lang="en-US" altLang="ko-KR" dirty="0" smtClean="0"/>
              <a:t>odebook </a:t>
            </a:r>
            <a:r>
              <a:rPr lang="en-US" altLang="ko-KR" dirty="0"/>
              <a:t>based </a:t>
            </a:r>
            <a:r>
              <a:rPr lang="en-US" altLang="ko-KR" dirty="0" smtClean="0"/>
              <a:t>transmission </a:t>
            </a:r>
            <a:r>
              <a:rPr lang="en-US" altLang="ja-JP" dirty="0" smtClean="0">
                <a:latin typeface="Calibri" panose="020F0502020204030204" pitchFamily="34" charset="0"/>
              </a:rPr>
              <a:t>for UL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CATT, Ericsson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R1-1706445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3220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</a:t>
            </a:r>
            <a:r>
              <a:rPr lang="en-US" altLang="zh-CN" dirty="0" smtClean="0"/>
              <a:t>88bis</a:t>
            </a:r>
            <a:endParaRPr lang="en-US" altLang="zh-CN" dirty="0"/>
          </a:p>
          <a:p>
            <a:pPr>
              <a:defRPr/>
            </a:pPr>
            <a:r>
              <a:rPr lang="en-US" altLang="zh-CN" dirty="0" smtClean="0"/>
              <a:t>Spokane, USA</a:t>
            </a:r>
            <a:r>
              <a:rPr lang="en-US" altLang="zh-CN" dirty="0"/>
              <a:t>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8.1.2.1.4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RAN1#88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084" y="1151313"/>
            <a:ext cx="8387084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Non-codebook </a:t>
            </a:r>
            <a:r>
              <a:rPr lang="en-US" altLang="ko-KR" dirty="0"/>
              <a:t>based transmission for UL is supported </a:t>
            </a:r>
            <a:r>
              <a:rPr lang="en-US" altLang="ko-KR" dirty="0" smtClean="0"/>
              <a:t>at </a:t>
            </a:r>
            <a:r>
              <a:rPr lang="en-US" altLang="ko-KR" dirty="0"/>
              <a:t>least by following signaling in UL grant:</a:t>
            </a:r>
          </a:p>
          <a:p>
            <a:pPr lvl="1"/>
            <a:r>
              <a:rPr lang="en-US" altLang="ko-KR" dirty="0" smtClean="0"/>
              <a:t>SRI without TPMI/TRI, where</a:t>
            </a:r>
          </a:p>
          <a:p>
            <a:pPr lvl="2"/>
            <a:r>
              <a:rPr lang="en-US" altLang="ko-KR" dirty="0" smtClean="0"/>
              <a:t>Rank </a:t>
            </a:r>
            <a:r>
              <a:rPr lang="en-US" altLang="ko-KR" dirty="0"/>
              <a:t>is the same as the </a:t>
            </a:r>
            <a:r>
              <a:rPr lang="en-US" altLang="ko-KR" dirty="0" smtClean="0"/>
              <a:t>sum of the configured </a:t>
            </a:r>
            <a:r>
              <a:rPr lang="en-US" altLang="ko-KR" dirty="0"/>
              <a:t>number of SRS </a:t>
            </a:r>
            <a:r>
              <a:rPr lang="en-US" altLang="ko-KR" dirty="0" smtClean="0"/>
              <a:t>ports </a:t>
            </a:r>
            <a:r>
              <a:rPr lang="en-US" altLang="ko-KR" dirty="0" smtClean="0"/>
              <a:t>across one or multiple selected </a:t>
            </a:r>
            <a:r>
              <a:rPr lang="en-US" altLang="ko-KR" dirty="0"/>
              <a:t>SRS </a:t>
            </a:r>
            <a:r>
              <a:rPr lang="en-US" altLang="ko-KR" dirty="0" smtClean="0"/>
              <a:t>resource(s) </a:t>
            </a:r>
            <a:r>
              <a:rPr lang="en-US" altLang="ko-KR" dirty="0" smtClean="0"/>
              <a:t>by </a:t>
            </a:r>
            <a:r>
              <a:rPr lang="en-US" altLang="ko-KR" dirty="0"/>
              <a:t>the </a:t>
            </a:r>
            <a:r>
              <a:rPr lang="en-US" altLang="ko-KR" dirty="0" smtClean="0"/>
              <a:t>SRI. </a:t>
            </a:r>
          </a:p>
          <a:p>
            <a:pPr lvl="2"/>
            <a:r>
              <a:rPr lang="en-US" altLang="ko-KR" dirty="0" smtClean="0"/>
              <a:t>For </a:t>
            </a:r>
            <a:r>
              <a:rPr lang="en-US" altLang="ko-KR" dirty="0"/>
              <a:t>data </a:t>
            </a:r>
            <a:r>
              <a:rPr lang="en-US" altLang="ko-KR" dirty="0" smtClean="0"/>
              <a:t>transmission, UE should apply</a:t>
            </a:r>
            <a:r>
              <a:rPr lang="en-US" altLang="ko-KR" dirty="0"/>
              <a:t> </a:t>
            </a:r>
            <a:r>
              <a:rPr lang="en-US" altLang="ko-KR" dirty="0" smtClean="0"/>
              <a:t>the same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(s) for PUSCH port(s) as used in the SRS port(s) indicated by the SRI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FFS: additional indication on selection of multiple SRS resources for supporting frequency-selective </a:t>
            </a:r>
            <a:r>
              <a:rPr lang="en-US" altLang="ko-KR" dirty="0" err="1" smtClean="0"/>
              <a:t>precoding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21727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20343</TotalTime>
  <Words>129</Words>
  <Application>Microsoft Office PowerPoint</Application>
  <PresentationFormat>화면 슬라이드 쇼(4:3)</PresentationFormat>
  <Paragraphs>14</Paragraphs>
  <Slides>3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non-codebook based transmission for UL</vt:lpstr>
      <vt:lpstr>Agreements in RAN1#88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432</cp:revision>
  <dcterms:created xsi:type="dcterms:W3CDTF">2016-03-24T01:14:08Z</dcterms:created>
  <dcterms:modified xsi:type="dcterms:W3CDTF">2017-04-06T02:00:22Z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