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4/5/2017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DL PRB bundling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6725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RAN1#88bis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Spokane, USA, 3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rd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– 7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April </a:t>
            </a:r>
            <a:r>
              <a:rPr kumimoji="1" lang="en-US" altLang="zh-CN" sz="2000" dirty="0">
                <a:solidFill>
                  <a:prstClr val="black"/>
                </a:solidFill>
              </a:rPr>
              <a:t>2017</a:t>
            </a: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8.1.2.1.7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17371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706434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NR Ad-Hoc</a:t>
            </a:r>
          </a:p>
          <a:p>
            <a:endParaRPr lang="en-US" altLang="ko-KR" sz="1800" b="1" u="sng" dirty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ko-KR" sz="14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</a:t>
            </a:r>
            <a:r>
              <a:rPr lang="en-US" altLang="ko-KR" sz="1400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: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For the DL, NR supports configurable PRG size for data DMRS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FFS: Signaling for the configuration of PRG size (semi-static or dynamic)</a:t>
            </a:r>
            <a:endParaRPr lang="ko-KR" altLang="ko-KR" sz="12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FFS: available options/schemes.</a:t>
            </a:r>
            <a:endParaRPr lang="ko-KR" altLang="ko-KR" sz="1200" dirty="0">
              <a:latin typeface="Times"/>
              <a:ea typeface="바탕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FFS: continuous precoding in time domain for DMRS channel estimation with the following examples: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Semi-static measurement window</a:t>
            </a:r>
            <a:endParaRPr lang="ko-KR" altLang="ko-KR" sz="12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Dynamic indication of precoding sets</a:t>
            </a:r>
            <a:endParaRPr lang="ko-KR" altLang="ko-KR" sz="12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Support of continuous precoding when </a:t>
            </a:r>
            <a:r>
              <a:rPr lang="en-US" altLang="ko-KR" sz="1200" dirty="0" err="1">
                <a:latin typeface="Times"/>
                <a:ea typeface="MS Mincho"/>
                <a:cs typeface="Times New Roman"/>
              </a:rPr>
              <a:t>gNB</a:t>
            </a:r>
            <a:r>
              <a:rPr lang="en-US" altLang="ko-KR" sz="1200" dirty="0">
                <a:latin typeface="Times"/>
                <a:ea typeface="MS Mincho"/>
                <a:cs typeface="Times New Roman"/>
              </a:rPr>
              <a:t> supports slot aggregation</a:t>
            </a:r>
            <a:endParaRPr lang="ko-KR" altLang="ko-KR" sz="12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Contiguous time allocations </a:t>
            </a:r>
            <a:endParaRPr lang="ko-KR" altLang="ko-KR" sz="1200" dirty="0">
              <a:latin typeface="Times"/>
              <a:ea typeface="바탕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FFS: multiplexing of DMRS ports using time domain OCC between aggregated slots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Note: Consider impact of DMRS pattern</a:t>
            </a:r>
            <a:endParaRPr lang="ko-KR" altLang="ko-KR" sz="12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Note: Other code is not precluded.</a:t>
            </a:r>
            <a:endParaRPr lang="ko-KR" altLang="ko-KR" dirty="0">
              <a:latin typeface="Times"/>
              <a:ea typeface="바탕"/>
              <a:cs typeface="Times New Roman"/>
            </a:endParaRPr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NR </a:t>
            </a:r>
            <a:r>
              <a:rPr lang="en-US" altLang="ko-KR" sz="2400" dirty="0"/>
              <a:t>supports dynamic indication of UE specifically configured PRG </a:t>
            </a:r>
            <a:r>
              <a:rPr lang="en-US" altLang="ko-KR" sz="2400" dirty="0" smtClean="0"/>
              <a:t>sizes</a:t>
            </a:r>
          </a:p>
          <a:p>
            <a:r>
              <a:rPr lang="en-US" altLang="ko-KR" sz="2400" dirty="0" smtClean="0"/>
              <a:t>Consider following options for PRG sizes</a:t>
            </a:r>
          </a:p>
          <a:p>
            <a:pPr lvl="1"/>
            <a:r>
              <a:rPr lang="en-US" altLang="ko-KR" sz="2000" dirty="0" smtClean="0"/>
              <a:t>One PRB</a:t>
            </a:r>
          </a:p>
          <a:p>
            <a:pPr lvl="1"/>
            <a:r>
              <a:rPr lang="en-US" altLang="ko-KR" sz="2000" dirty="0" smtClean="0"/>
              <a:t>Two PRBs 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A </a:t>
            </a:r>
            <a:r>
              <a:rPr lang="en-US" altLang="ko-KR" sz="2000" dirty="0"/>
              <a:t>specified value of </a:t>
            </a:r>
            <a:r>
              <a:rPr lang="en-US" altLang="ko-KR" sz="2000" dirty="0" smtClean="0"/>
              <a:t>PRG </a:t>
            </a:r>
            <a:r>
              <a:rPr lang="en-US" altLang="ko-KR" sz="2000" dirty="0"/>
              <a:t>size </a:t>
            </a:r>
            <a:r>
              <a:rPr lang="en-US" altLang="ko-KR" sz="2000" dirty="0" smtClean="0"/>
              <a:t>which is aligned </a:t>
            </a:r>
            <a:r>
              <a:rPr lang="en-US" altLang="ko-KR" sz="2000" dirty="0"/>
              <a:t>to the size of PMI reporting and resource </a:t>
            </a:r>
            <a:r>
              <a:rPr lang="en-US" altLang="ko-KR" sz="2000" dirty="0" smtClean="0"/>
              <a:t>allocation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PRG </a:t>
            </a:r>
            <a:r>
              <a:rPr lang="en-US" altLang="ko-KR" sz="2000" dirty="0"/>
              <a:t>size which can be a super set of the scheduled BW in each </a:t>
            </a:r>
            <a:r>
              <a:rPr lang="en-US" altLang="ko-KR" sz="2000" dirty="0" smtClean="0"/>
              <a:t>TTI</a:t>
            </a:r>
            <a:endParaRPr lang="en-US" altLang="ko-KR" sz="2000" dirty="0"/>
          </a:p>
          <a:p>
            <a:r>
              <a:rPr lang="en-US" altLang="ko-KR" sz="2400" dirty="0" smtClean="0"/>
              <a:t>FFS: signaling details of dynamic indication</a:t>
            </a:r>
            <a:endParaRPr lang="en-US" altLang="ko-KR" sz="2400" dirty="0"/>
          </a:p>
          <a:p>
            <a:pPr lvl="1"/>
            <a:endParaRPr lang="en-US" altLang="ko-KR" sz="2000" dirty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595</TotalTime>
  <Words>191</Words>
  <Application>Microsoft Office PowerPoint</Application>
  <PresentationFormat>화면 슬라이드 쇼(4:3)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DL PRB bundling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29</cp:revision>
  <dcterms:created xsi:type="dcterms:W3CDTF">2016-11-10T10:16:49Z</dcterms:created>
  <dcterms:modified xsi:type="dcterms:W3CDTF">2017-04-04T23:43:29Z</dcterms:modified>
</cp:coreProperties>
</file>