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988" autoAdjust="0"/>
    <p:restoredTop sz="94660"/>
  </p:normalViewPr>
  <p:slideViewPr>
    <p:cSldViewPr>
      <p:cViewPr varScale="1">
        <p:scale>
          <a:sx n="70" d="100"/>
          <a:sy n="70" d="100"/>
        </p:scale>
        <p:origin x="978" y="6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WF on Transmit Diversity Scheme for NR-PDCCH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</a:t>
            </a:r>
            <a:r>
              <a:rPr lang="en-US" altLang="zh-TW" sz="2400" dirty="0" smtClean="0">
                <a:solidFill>
                  <a:schemeClr val="tx1"/>
                </a:solidFill>
              </a:rPr>
              <a:t>Samsung, ZTE, vivo</a:t>
            </a:r>
            <a:r>
              <a:rPr lang="en-US" altLang="zh-TW" sz="2400" dirty="0">
                <a:solidFill>
                  <a:schemeClr val="tx1"/>
                </a:solidFill>
              </a:rPr>
              <a:t>, NTT </a:t>
            </a:r>
            <a:r>
              <a:rPr lang="en-US" altLang="zh-TW" sz="2400" dirty="0" smtClean="0">
                <a:solidFill>
                  <a:schemeClr val="tx1"/>
                </a:solidFill>
              </a:rPr>
              <a:t>DOCOMO, [CATT, </a:t>
            </a:r>
            <a:r>
              <a:rPr lang="en-US" altLang="zh-TW" sz="2400" dirty="0" smtClean="0">
                <a:solidFill>
                  <a:schemeClr val="tx1"/>
                </a:solidFill>
              </a:rPr>
              <a:t>Ericsson]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R1-1706407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88bis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– </a:t>
            </a:r>
            <a:r>
              <a:rPr lang="en-US" altLang="zh-CN" sz="2400" dirty="0" smtClean="0"/>
              <a:t>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2017 </a:t>
            </a:r>
            <a:endParaRPr lang="en-US" altLang="zh-CN" sz="2400" dirty="0" smtClean="0"/>
          </a:p>
          <a:p>
            <a:r>
              <a:rPr lang="en-US" altLang="zh-CN" sz="2400" dirty="0" smtClean="0"/>
              <a:t>Agenda item </a:t>
            </a:r>
            <a:r>
              <a:rPr lang="en-US" altLang="zh-CN" sz="2400" dirty="0" smtClean="0"/>
              <a:t>8.1.3.1.1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One-port </a:t>
            </a:r>
            <a:r>
              <a:rPr lang="en-US" sz="2400" dirty="0" err="1" smtClean="0"/>
              <a:t>precoder</a:t>
            </a:r>
            <a:r>
              <a:rPr lang="en-US" sz="2400" dirty="0" smtClean="0"/>
              <a:t> cycling is used as the transmit diversity scheme for NR-PDCCH</a:t>
            </a:r>
          </a:p>
          <a:p>
            <a:r>
              <a:rPr lang="en-US" sz="2400" dirty="0" smtClean="0"/>
              <a:t>REG bundling is used for the </a:t>
            </a:r>
            <a:r>
              <a:rPr lang="en-US" sz="2400" dirty="0" err="1" smtClean="0"/>
              <a:t>precoder</a:t>
            </a:r>
            <a:r>
              <a:rPr lang="en-US" sz="2400" dirty="0" smtClean="0"/>
              <a:t> cycling scheme</a:t>
            </a:r>
          </a:p>
          <a:p>
            <a:pPr lvl="1"/>
            <a:r>
              <a:rPr lang="en-US" sz="2000" dirty="0" smtClean="0"/>
              <a:t>FFS the bundling size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</TotalTime>
  <Words>67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WF on Transmit Diversity Scheme for NR-PDCCH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213</cp:revision>
  <dcterms:created xsi:type="dcterms:W3CDTF">2006-08-16T00:00:00Z</dcterms:created>
  <dcterms:modified xsi:type="dcterms:W3CDTF">2017-04-04T18:49:12Z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