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9" r:id="rId3"/>
    <p:sldId id="258" r:id="rId4"/>
    <p:sldId id="257" r:id="rId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3" autoAdjust="0"/>
    <p:restoredTop sz="94660"/>
  </p:normalViewPr>
  <p:slideViewPr>
    <p:cSldViewPr>
      <p:cViewPr varScale="1">
        <p:scale>
          <a:sx n="95" d="100"/>
          <a:sy n="95" d="100"/>
        </p:scale>
        <p:origin x="9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CBB40CF-2B2E-4000-B8B8-01978ED880B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71B4965-2E3D-42BD-B691-10A2A98BB06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61802D-2433-40CD-8CFE-968507D1DFC8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72224-6591-46E2-A9A8-9D09B42CB1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477719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6EC7E-A6A3-4AD7-86F5-CAC31A8B74E9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9396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A1456-12FD-4494-8289-04D3BA14DA7E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9939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FDBC0-A889-46F3-BD95-0DB0BF4B8D40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717176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6DC53-A62A-4233-8D86-1BCE6450C6C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84431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63E5-DA44-4649-85DA-044D6E5D26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4192737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4F3CF-CC24-4B07-865D-1463FFED4BA7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578396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950F2-8F51-46C4-AEF9-DCECD72F09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6468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B01F8-6588-455D-ACCB-F32BAFD312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27248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B0014-7639-4DF0-9867-656098D93106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23868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0B02E-73B7-4CAC-A898-A6D44D05491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70582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de-DE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de-DE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836E77D-9F01-43A7-9DD1-50AE5F0023C6}" type="slidenum">
              <a:rPr lang="de-DE" altLang="en-US"/>
              <a:pPr/>
              <a:t>‹#›</a:t>
            </a:fld>
            <a:endParaRPr lang="de-DE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2133599"/>
          </a:xfrm>
        </p:spPr>
        <p:txBody>
          <a:bodyPr anchor="ctr"/>
          <a:lstStyle/>
          <a:p>
            <a:r>
              <a:rPr lang="en-US" altLang="en-US" sz="4400" dirty="0"/>
              <a:t>WF on RACH Message 3 Waveform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altLang="en-US" sz="3200" dirty="0"/>
              <a:t>Nokia, Alcatel-Lucent Shanghai Bell, CATT, Huawei, </a:t>
            </a:r>
            <a:r>
              <a:rPr lang="en-US" altLang="en-US" sz="3200"/>
              <a:t>HiSi, </a:t>
            </a:r>
            <a:r>
              <a:rPr lang="en-US" altLang="en-US" sz="3200" dirty="0"/>
              <a:t>[Samsung], ZTE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363" y="1524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Meeting #88bis</a:t>
            </a:r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Spokane, USA 3th - 7th April 2017</a:t>
            </a:r>
          </a:p>
          <a:p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Item: 8.1.1.4.1</a:t>
            </a:r>
          </a:p>
          <a:p>
            <a:endParaRPr lang="tr-TR" altLang="ko-KR" dirty="0"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>
            <a:spLocks noChangeArrowheads="1"/>
          </p:cNvSpPr>
          <p:nvPr/>
        </p:nvSpPr>
        <p:spPr bwMode="auto">
          <a:xfrm>
            <a:off x="7696200" y="152400"/>
            <a:ext cx="1328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 R1-170xxxx</a:t>
            </a:r>
            <a:endParaRPr lang="ko-KR" alt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RAN1#86Bis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Agreement: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Support DFT-S-OFDM based waveform complementary to CP-OFDM waveform, at least for </a:t>
            </a:r>
            <a:r>
              <a:rPr lang="en-US" sz="18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eMBB</a:t>
            </a: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uplink for up to 40GHz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additional low PAPR techniques 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CP-OFDM waveform can be used for a single-stream and multi-stream (i.e. MIMO) transmissions, while DFT-S-OFDM based waveform is limited to a single stream transmissions (targeting for link budget limited cases)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Network can decide and communicate to the UE which one of CP-OFDM and DFT-S-OFDM based waveforms to use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both CP-OFDM and DFT-S-OFDM based waveforms are mandatory for UEs</a:t>
            </a:r>
            <a:endParaRPr lang="en-US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RAN1 should target for a common framework in designing CP-OFDM and DFT-S-OFDM based waveforms (without compromising CP-OFDM performance/complexity)</a:t>
            </a:r>
            <a:r>
              <a:rPr lang="en-GB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e.g., control channels, RS, etc.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Discuss further offline for possible refined evaluation assumptions/methodology for waveform evaluations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560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RAN1#88:</a:t>
            </a:r>
          </a:p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400" b="1" u="sng" dirty="0">
                <a:highlight>
                  <a:srgbClr val="00FF00"/>
                </a:highlight>
                <a:latin typeface="Calibri" panose="020F050202020403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Agreements: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24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For PUSCH (re)transmissions corresponding to a RAR grant, study following alternatives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Alt.1: The UL waveform(s) is fixed in the specifications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18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UL waveform is either DFT-S-OFDM or CP-OFDM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Alt.2: The NW informs a UE whether to use DFT-S-OFDM or CP-OFDM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18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signaling method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alternatives are not precluded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035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Waveform for RACH message 3 can be DFT-S-OFDM or CP-OFDM. Network signals directly or indirectly RACH message 3 waveform to UE (down-select from these alternatives):</a:t>
            </a:r>
          </a:p>
          <a:p>
            <a:pPr lvl="1"/>
            <a:r>
              <a:rPr lang="en-US" sz="2400" dirty="0"/>
              <a:t>Alt1: The network signals the waveform for RACH message 3 in the remaining minimum SI as one bit.</a:t>
            </a:r>
          </a:p>
          <a:p>
            <a:pPr lvl="1"/>
            <a:r>
              <a:rPr lang="en-US" sz="2400" dirty="0"/>
              <a:t>Alt2: Based on fixed mapping between RACH preamble format and RACH message 3 waveform.</a:t>
            </a:r>
          </a:p>
          <a:p>
            <a:pPr lvl="1"/>
            <a:r>
              <a:rPr lang="en-US" sz="2400" dirty="0"/>
              <a:t>Other options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3679576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1748</TotalTime>
  <Words>297</Words>
  <Application>Microsoft Office PowerPoint</Application>
  <PresentationFormat>On-screen Show (4:3)</PresentationFormat>
  <Paragraphs>31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Batang</vt:lpstr>
      <vt:lpstr>MS Mincho</vt:lpstr>
      <vt:lpstr>Arial</vt:lpstr>
      <vt:lpstr>Calibri</vt:lpstr>
      <vt:lpstr>Times</vt:lpstr>
      <vt:lpstr>Times New Roman</vt:lpstr>
      <vt:lpstr>Trebuchet MS</vt:lpstr>
      <vt:lpstr>Office Theme</vt:lpstr>
      <vt:lpstr>WF on RACH Message 3 Waveform</vt:lpstr>
      <vt:lpstr>Background</vt:lpstr>
      <vt:lpstr>Background</vt:lpstr>
      <vt:lpstr>Proposal</vt:lpstr>
    </vt:vector>
  </TitlesOfParts>
  <Company>Alcatel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PRACH Numerology and Sequence Type</dc:title>
  <dc:creator>Farag, Emad (Nokia - US/Murray Hill)</dc:creator>
  <cp:lastModifiedBy>Farag, Emad (Nokia - US/Murray Hill)</cp:lastModifiedBy>
  <cp:revision>18</cp:revision>
  <dcterms:created xsi:type="dcterms:W3CDTF">2017-04-03T18:15:56Z</dcterms:created>
  <dcterms:modified xsi:type="dcterms:W3CDTF">2017-04-06T19:43:53Z</dcterms:modified>
</cp:coreProperties>
</file>