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4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Number of Base Graphs for LDPC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Huawei, Hisilicon, </a:t>
            </a:r>
            <a:r>
              <a:rPr lang="en-US" altLang="zh-CN" dirty="0" smtClean="0">
                <a:solidFill>
                  <a:schemeClr val="tx1"/>
                </a:solidFill>
              </a:rPr>
              <a:t>ZTE, ZTE Microelectronics,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CATT, CATR, </a:t>
            </a:r>
            <a:r>
              <a:rPr lang="en-US" altLang="zh-CN" dirty="0" err="1" smtClean="0">
                <a:solidFill>
                  <a:schemeClr val="tx1"/>
                </a:solidFill>
              </a:rPr>
              <a:t>Spreadtrum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Accelercom</a:t>
            </a:r>
            <a:r>
              <a:rPr lang="en-US" altLang="zh-CN" dirty="0" smtClean="0">
                <a:solidFill>
                  <a:schemeClr val="tx1"/>
                </a:solidFill>
              </a:rPr>
              <a:t>, Coherent </a:t>
            </a:r>
            <a:r>
              <a:rPr lang="en-US" altLang="zh-CN" dirty="0" err="1" smtClean="0">
                <a:solidFill>
                  <a:schemeClr val="tx1"/>
                </a:solidFill>
              </a:rPr>
              <a:t>Logix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R1-1706376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/>
              <a:t>Agreement </a:t>
            </a:r>
            <a:r>
              <a:rPr lang="en-US" sz="2400" u="sng" dirty="0"/>
              <a:t>(RAN1#88): </a:t>
            </a:r>
            <a:endParaRPr lang="en-US" sz="2400" dirty="0"/>
          </a:p>
          <a:p>
            <a:pPr lvl="1"/>
            <a:r>
              <a:rPr lang="en-US" sz="2000" dirty="0"/>
              <a:t>Number of base graphs for </a:t>
            </a:r>
            <a:r>
              <a:rPr lang="en-US" sz="2000" dirty="0" err="1"/>
              <a:t>eMBB</a:t>
            </a:r>
            <a:r>
              <a:rPr lang="en-US" sz="2000" dirty="0"/>
              <a:t> is FFS between 1 and 2</a:t>
            </a:r>
          </a:p>
          <a:p>
            <a:pPr lvl="1"/>
            <a:r>
              <a:rPr lang="en-US" sz="2000" dirty="0"/>
              <a:t>Evaluate the potential gains from 2 base-graphs compared to a single base-graph until RAN1#88bis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2058122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600" dirty="0" smtClean="0"/>
              <a:t>The performance of 2 base graphs design is comparable or worse to single base graph. [R1-1706195]</a:t>
            </a:r>
          </a:p>
          <a:p>
            <a:r>
              <a:rPr lang="en-US" altLang="zh-CN" sz="2600" dirty="0" smtClean="0"/>
              <a:t>The motivation of introducing a second base graph has not been identified</a:t>
            </a:r>
            <a:endParaRPr lang="en-US" altLang="zh-CN" sz="2200" dirty="0" smtClean="0"/>
          </a:p>
          <a:p>
            <a:endParaRPr lang="en-US" altLang="zh-CN" sz="2600" dirty="0" smtClean="0"/>
          </a:p>
          <a:p>
            <a:pPr>
              <a:buNone/>
            </a:pPr>
            <a:endParaRPr lang="en-US" sz="26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58122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Number of base graphs for </a:t>
            </a:r>
            <a:r>
              <a:rPr lang="en-US" dirty="0" smtClean="0"/>
              <a:t>eMBB LDPC </a:t>
            </a:r>
            <a:r>
              <a:rPr lang="en-US" dirty="0"/>
              <a:t>is </a:t>
            </a:r>
            <a:r>
              <a:rPr lang="en-US" dirty="0" smtClean="0"/>
              <a:t>1</a:t>
            </a:r>
            <a:endParaRPr lang="en-US" dirty="0"/>
          </a:p>
          <a:p>
            <a:pPr lvl="1"/>
            <a:r>
              <a:rPr lang="en-US" dirty="0" smtClean="0"/>
              <a:t>FFS: Matrix nested from smaller Kb to large Kb</a:t>
            </a: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</TotalTime>
  <Words>133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Number of Base Graphs for LDPC Codes</vt:lpstr>
      <vt:lpstr>Background</vt:lpstr>
      <vt:lpstr>Observations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Carmela Cozzo</cp:lastModifiedBy>
  <cp:revision>92</cp:revision>
  <dcterms:created xsi:type="dcterms:W3CDTF">2006-08-16T00:00:00Z</dcterms:created>
  <dcterms:modified xsi:type="dcterms:W3CDTF">2017-04-04T22:54:41Z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1491346314</vt:lpwstr>
  </property>
</Properties>
</file>