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1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for CSI in UL sTTI TTI collisions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LG Electronics,…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/>
              <a:t>R1-1706338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42285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#88bis	</a:t>
            </a:r>
          </a:p>
          <a:p>
            <a:r>
              <a:rPr lang="en-US" sz="2400" dirty="0"/>
              <a:t>Spokane, US, 3th- 7th April 2017</a:t>
            </a:r>
          </a:p>
          <a:p>
            <a:r>
              <a:rPr lang="en-US" altLang="ja-JP" sz="2400" dirty="0"/>
              <a:t>Agenda item 7.2.1.2.1.4</a:t>
            </a:r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case of collision between PUCCH and a sTTI UL channel on a carrier, PUCCH is dropped</a:t>
            </a:r>
          </a:p>
          <a:p>
            <a:r>
              <a:rPr lang="en-US" dirty="0"/>
              <a:t>If PUCCH contains HARQ, HARQ is piggybacked on the sTTI channel.</a:t>
            </a:r>
          </a:p>
          <a:p>
            <a:r>
              <a:rPr lang="en-US" dirty="0"/>
              <a:t>If PUCCH contains only CSI,  CSI is not transmitted.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307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5NUHHDQN7SK2-1-115633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https://ericoll.internal.ericsson.com/sites/STAR/_layouts/DocIdRedir.aspx?ID=5NUHHDQN7SK2-1-115633</Url>
      <Description>5NUHHDQN7SK2-1-115633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240057-4D00-4F0B-9817-37193F939DFE}">
  <ds:schemaRefs>
    <ds:schemaRef ds:uri="7789c8df-cd92-43c1-8a83-195dbc0f0a0a"/>
    <ds:schemaRef ds:uri="http://schemas.microsoft.com/office/2006/metadata/properties"/>
    <ds:schemaRef ds:uri="http://schemas.microsoft.com/office/2006/documentManagement/types"/>
    <ds:schemaRef ds:uri="http://schemas.microsoft.com/sharepoint/v4"/>
    <ds:schemaRef ds:uri="http://purl.org/dc/elements/1.1/"/>
    <ds:schemaRef ds:uri="http://schemas.microsoft.com/office/infopath/2007/PartnerControls"/>
    <ds:schemaRef ds:uri="http://purl.org/dc/terms/"/>
    <ds:schemaRef ds:uri="http://purl.org/dc/dcmitype/"/>
    <ds:schemaRef ds:uri="http://schemas.openxmlformats.org/package/2006/metadata/core-properties"/>
    <ds:schemaRef ds:uri="08b2df90-05d3-4030-90d4-c9feeb4a1cd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62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for CSI in UL sTTI TTI collisions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Florent Munier</cp:lastModifiedBy>
  <cp:revision>60</cp:revision>
  <dcterms:created xsi:type="dcterms:W3CDTF">2016-11-10T14:18:32Z</dcterms:created>
  <dcterms:modified xsi:type="dcterms:W3CDTF">2017-04-04T20:45:49Z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3e525664-2eea-4a35-9a67-742ddd659d89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