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handoutMasterIdLst>
    <p:handoutMasterId r:id="rId6"/>
  </p:handoutMasterIdLst>
  <p:sldIdLst>
    <p:sldId id="614" r:id="rId2"/>
    <p:sldId id="616" r:id="rId3"/>
    <p:sldId id="618" r:id="rId4"/>
  </p:sldIdLst>
  <p:sldSz cx="9144000" cy="6858000" type="screen4x3"/>
  <p:notesSz cx="6797675" cy="9926638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4319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3126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Hanbyul Seo" initials="HB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600"/>
    <a:srgbClr val="008000"/>
    <a:srgbClr val="0000FF"/>
    <a:srgbClr val="003300"/>
    <a:srgbClr val="CC00CC"/>
    <a:srgbClr val="CC3300"/>
    <a:srgbClr val="FFCC00"/>
    <a:srgbClr val="00CC00"/>
    <a:srgbClr val="FF9900"/>
    <a:srgbClr val="CCE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641" autoAdjust="0"/>
    <p:restoredTop sz="98189" autoAdjust="0"/>
  </p:normalViewPr>
  <p:slideViewPr>
    <p:cSldViewPr showGuides="1">
      <p:cViewPr varScale="1">
        <p:scale>
          <a:sx n="74" d="100"/>
          <a:sy n="74" d="100"/>
        </p:scale>
        <p:origin x="-1344" y="-102"/>
      </p:cViewPr>
      <p:guideLst>
        <p:guide orient="horz" pos="4319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 showGuides="1">
      <p:cViewPr varScale="1">
        <p:scale>
          <a:sx n="76" d="100"/>
          <a:sy n="76" d="100"/>
        </p:scale>
        <p:origin x="-3330" y="-90"/>
      </p:cViewPr>
      <p:guideLst>
        <p:guide orient="horz" pos="3126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commentAuthors" Target="commentAuthor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11" Type="http://schemas.openxmlformats.org/officeDocument/2006/relationships/tableStyles" Target="tableStyles.xml"/><Relationship Id="rId5" Type="http://schemas.openxmlformats.org/officeDocument/2006/relationships/notesMaster" Target="notesMasters/notesMaster1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46400" cy="49688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3849689" y="1"/>
            <a:ext cx="2946400" cy="49688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0EB4C79-4D99-4CD6-A915-6D10C85E0EEB}" type="datetimeFigureOut">
              <a:rPr lang="ko-KR" altLang="en-US" smtClean="0"/>
              <a:pPr/>
              <a:t>2017-04-07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9428164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3849689" y="9428164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642BE9F-D60D-4BC8-B19D-227839A0928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602362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50444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01964D8-98A7-42EA-8952-1A2C76F9624E}" type="datetimeFigureOut">
              <a:rPr lang="ko-KR" altLang="en-US" smtClean="0"/>
              <a:pPr/>
              <a:t>2017-04-07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79768" y="4715154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1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50444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23E0FD0-4B71-4284-804F-B4DBF084AE9E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016578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zh-CN" altLang="en-US" smtClean="0"/>
          </a:p>
        </p:txBody>
      </p:sp>
      <p:sp>
        <p:nvSpPr>
          <p:cNvPr id="512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fld id="{C3D55A88-8938-4F57-9BDE-E04D387AE339}" type="slidenum">
              <a:rPr lang="zh-CN" altLang="en-US" smtClean="0">
                <a:latin typeface="Calibri" pitchFamily="34" charset="0"/>
              </a:rPr>
              <a:pPr/>
              <a:t>1</a:t>
            </a:fld>
            <a:endParaRPr lang="en-US" altLang="zh-CN" smtClean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686017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제목 1"/>
          <p:cNvSpPr>
            <a:spLocks noGrp="1"/>
          </p:cNvSpPr>
          <p:nvPr>
            <p:ph type="ctrTitle"/>
          </p:nvPr>
        </p:nvSpPr>
        <p:spPr>
          <a:xfrm>
            <a:off x="686027" y="2492897"/>
            <a:ext cx="7771947" cy="1469571"/>
          </a:xfrm>
          <a:prstGeom prst="rect">
            <a:avLst/>
          </a:prstGeom>
        </p:spPr>
        <p:txBody>
          <a:bodyPr lIns="68415" tIns="34208" rIns="68415" bIns="34208"/>
          <a:lstStyle>
            <a:lvl1pPr>
              <a:defRPr sz="4400" b="1">
                <a:latin typeface="돋움" pitchFamily="50" charset="-127"/>
                <a:ea typeface="돋움" pitchFamily="50" charset="-127"/>
              </a:defRPr>
            </a:lvl1pPr>
          </a:lstStyle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  <p:sp>
        <p:nvSpPr>
          <p:cNvPr id="11" name="부제목 2"/>
          <p:cNvSpPr>
            <a:spLocks noGrp="1"/>
          </p:cNvSpPr>
          <p:nvPr>
            <p:ph type="subTitle" idx="1"/>
          </p:nvPr>
        </p:nvSpPr>
        <p:spPr>
          <a:xfrm>
            <a:off x="1372054" y="4429132"/>
            <a:ext cx="6399893" cy="1209896"/>
          </a:xfrm>
          <a:prstGeom prst="rect">
            <a:avLst/>
          </a:prstGeom>
        </p:spPr>
        <p:txBody>
          <a:bodyPr lIns="68415" tIns="34208" rIns="68415" bIns="34208"/>
          <a:lstStyle>
            <a:lvl1pPr marL="0" indent="0" algn="ctr">
              <a:buNone/>
              <a:defRPr b="1">
                <a:latin typeface="돋움" pitchFamily="50" charset="-127"/>
                <a:ea typeface="돋움" pitchFamily="50" charset="-127"/>
              </a:defRPr>
            </a:lvl1pPr>
            <a:lvl2pPr marL="342077" indent="0" algn="ctr">
              <a:buNone/>
              <a:defRPr/>
            </a:lvl2pPr>
            <a:lvl3pPr marL="684154" indent="0" algn="ctr">
              <a:buNone/>
              <a:defRPr/>
            </a:lvl3pPr>
            <a:lvl4pPr marL="1026231" indent="0" algn="ctr">
              <a:buNone/>
              <a:defRPr/>
            </a:lvl4pPr>
            <a:lvl5pPr marL="1368308" indent="0" algn="ctr">
              <a:buNone/>
              <a:defRPr/>
            </a:lvl5pPr>
            <a:lvl6pPr marL="1710385" indent="0" algn="ctr">
              <a:buNone/>
              <a:defRPr/>
            </a:lvl6pPr>
            <a:lvl7pPr marL="2052462" indent="0" algn="ctr">
              <a:buNone/>
              <a:defRPr/>
            </a:lvl7pPr>
            <a:lvl8pPr marL="2394539" indent="0" algn="ctr">
              <a:buNone/>
              <a:defRPr/>
            </a:lvl8pPr>
            <a:lvl9pPr marL="2736616" indent="0" algn="ctr">
              <a:buNone/>
              <a:defRPr/>
            </a:lvl9pPr>
          </a:lstStyle>
          <a:p>
            <a:r>
              <a:rPr lang="ko-KR" altLang="en-US" dirty="0" smtClean="0"/>
              <a:t>마스터 부제목 스타일 편집</a:t>
            </a:r>
            <a:endParaRPr lang="ko-KR" altLang="en-US" dirty="0"/>
          </a:p>
        </p:txBody>
      </p:sp>
      <p:sp>
        <p:nvSpPr>
          <p:cNvPr id="12" name="날짜 개체 틀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>
                <a:latin typeface="돋움" pitchFamily="50" charset="-127"/>
                <a:ea typeface="돋움" pitchFamily="50" charset="-127"/>
              </a:defRPr>
            </a:lvl1pPr>
          </a:lstStyle>
          <a:p>
            <a:endParaRPr lang="ko-KR" altLang="en-US"/>
          </a:p>
        </p:txBody>
      </p:sp>
      <p:sp>
        <p:nvSpPr>
          <p:cNvPr id="13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>
                <a:latin typeface="돋움" pitchFamily="50" charset="-127"/>
                <a:ea typeface="돋움" pitchFamily="50" charset="-127"/>
              </a:defRPr>
            </a:lvl1pPr>
          </a:lstStyle>
          <a:p>
            <a:endParaRPr lang="ko-KR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340B9-323D-4D17-952A-F06A8B1E6D3B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8" name="Rectangle 8"/>
          <p:cNvSpPr>
            <a:spLocks noChangeArrowheads="1"/>
          </p:cNvSpPr>
          <p:nvPr userDrawn="1"/>
        </p:nvSpPr>
        <p:spPr bwMode="auto">
          <a:xfrm>
            <a:off x="0" y="116632"/>
            <a:ext cx="467544" cy="432792"/>
          </a:xfrm>
          <a:prstGeom prst="rect">
            <a:avLst/>
          </a:prstGeom>
          <a:solidFill>
            <a:srgbClr val="FF66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9" name="직사각형 8"/>
          <p:cNvSpPr/>
          <p:nvPr userDrawn="1"/>
        </p:nvSpPr>
        <p:spPr>
          <a:xfrm flipV="1">
            <a:off x="0" y="692696"/>
            <a:ext cx="7072313" cy="46038"/>
          </a:xfrm>
          <a:prstGeom prst="rect">
            <a:avLst/>
          </a:prstGeom>
          <a:gradFill>
            <a:gsLst>
              <a:gs pos="0">
                <a:srgbClr val="99CCFF"/>
              </a:gs>
              <a:gs pos="99000">
                <a:schemeClr val="bg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sp>
        <p:nvSpPr>
          <p:cNvPr id="10" name="직사각형 9"/>
          <p:cNvSpPr/>
          <p:nvPr userDrawn="1"/>
        </p:nvSpPr>
        <p:spPr>
          <a:xfrm flipV="1">
            <a:off x="4572000" y="333375"/>
            <a:ext cx="4572000" cy="45719"/>
          </a:xfrm>
          <a:prstGeom prst="rect">
            <a:avLst/>
          </a:prstGeom>
          <a:gradFill>
            <a:gsLst>
              <a:gs pos="0">
                <a:schemeClr val="bg1"/>
              </a:gs>
              <a:gs pos="99000">
                <a:srgbClr val="99CCFF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grpSp>
        <p:nvGrpSpPr>
          <p:cNvPr id="15" name="그룹 14"/>
          <p:cNvGrpSpPr/>
          <p:nvPr userDrawn="1"/>
        </p:nvGrpSpPr>
        <p:grpSpPr>
          <a:xfrm>
            <a:off x="86794" y="6420497"/>
            <a:ext cx="1588940" cy="421015"/>
            <a:chOff x="86794" y="5672281"/>
            <a:chExt cx="1588940" cy="421015"/>
          </a:xfrm>
        </p:grpSpPr>
        <p:pic>
          <p:nvPicPr>
            <p:cNvPr id="16" name="그림 15" descr="coop_logo.png">
              <a:hlinkClick r:id="" action="ppaction://noaction"/>
            </p:cNvPr>
            <p:cNvPicPr>
              <a:picLocks noChangeAspect="1"/>
            </p:cNvPicPr>
            <p:nvPr userDrawn="1"/>
          </p:nvPicPr>
          <p:blipFill>
            <a:blip r:embed="rId2" cstate="print"/>
            <a:srcRect r="74469" b="-4380"/>
            <a:stretch>
              <a:fillRect/>
            </a:stretch>
          </p:blipFill>
          <p:spPr>
            <a:xfrm>
              <a:off x="86794" y="5733256"/>
              <a:ext cx="331948" cy="317557"/>
            </a:xfrm>
            <a:prstGeom prst="rect">
              <a:avLst/>
            </a:prstGeom>
          </p:spPr>
        </p:pic>
        <p:sp>
          <p:nvSpPr>
            <p:cNvPr id="17" name="TextBox 13"/>
            <p:cNvSpPr txBox="1"/>
            <p:nvPr userDrawn="1"/>
          </p:nvSpPr>
          <p:spPr>
            <a:xfrm>
              <a:off x="317108" y="5847075"/>
              <a:ext cx="135862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ko-KR" sz="500" b="1" spc="-2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Cooperative Wireless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r>
                <a:rPr lang="en-US" altLang="ko-KR" sz="500" b="1" spc="-3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Communications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b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</a:b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Research Center</a:t>
              </a:r>
              <a:endParaRPr lang="ko-KR" altLang="en-US" sz="500" b="1" spc="-20" baseline="0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  <a:ea typeface="+mn-ea"/>
                <a:cs typeface="Arial" pitchFamily="34" charset="0"/>
              </a:endParaRPr>
            </a:p>
          </p:txBody>
        </p:sp>
        <p:sp>
          <p:nvSpPr>
            <p:cNvPr id="18" name="TextBox 17"/>
            <p:cNvSpPr txBox="1"/>
            <p:nvPr userDrawn="1"/>
          </p:nvSpPr>
          <p:spPr>
            <a:xfrm>
              <a:off x="296554" y="5672281"/>
              <a:ext cx="130240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</a:rPr>
                <a:t>COOP-Wireless</a:t>
              </a:r>
              <a:endParaRPr lang="ko-KR" altLang="en-US" sz="1200" b="1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</a:endParaRPr>
            </a:p>
          </p:txBody>
        </p:sp>
      </p:grp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340B9-323D-4D17-952A-F06A8B1E6D3B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8" name="Rectangle 8"/>
          <p:cNvSpPr>
            <a:spLocks noChangeArrowheads="1"/>
          </p:cNvSpPr>
          <p:nvPr userDrawn="1"/>
        </p:nvSpPr>
        <p:spPr bwMode="auto">
          <a:xfrm>
            <a:off x="0" y="116632"/>
            <a:ext cx="467544" cy="432792"/>
          </a:xfrm>
          <a:prstGeom prst="rect">
            <a:avLst/>
          </a:prstGeom>
          <a:solidFill>
            <a:srgbClr val="FF66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9" name="직사각형 8"/>
          <p:cNvSpPr/>
          <p:nvPr userDrawn="1"/>
        </p:nvSpPr>
        <p:spPr>
          <a:xfrm flipV="1">
            <a:off x="0" y="692696"/>
            <a:ext cx="7072313" cy="46038"/>
          </a:xfrm>
          <a:prstGeom prst="rect">
            <a:avLst/>
          </a:prstGeom>
          <a:gradFill>
            <a:gsLst>
              <a:gs pos="0">
                <a:srgbClr val="99CCFF"/>
              </a:gs>
              <a:gs pos="99000">
                <a:schemeClr val="bg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sp>
        <p:nvSpPr>
          <p:cNvPr id="10" name="직사각형 9"/>
          <p:cNvSpPr/>
          <p:nvPr userDrawn="1"/>
        </p:nvSpPr>
        <p:spPr>
          <a:xfrm flipV="1">
            <a:off x="4572000" y="333375"/>
            <a:ext cx="4572000" cy="45719"/>
          </a:xfrm>
          <a:prstGeom prst="rect">
            <a:avLst/>
          </a:prstGeom>
          <a:gradFill>
            <a:gsLst>
              <a:gs pos="0">
                <a:schemeClr val="bg1"/>
              </a:gs>
              <a:gs pos="99000">
                <a:srgbClr val="99CCFF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grpSp>
        <p:nvGrpSpPr>
          <p:cNvPr id="15" name="그룹 14"/>
          <p:cNvGrpSpPr/>
          <p:nvPr userDrawn="1"/>
        </p:nvGrpSpPr>
        <p:grpSpPr>
          <a:xfrm>
            <a:off x="86794" y="6420497"/>
            <a:ext cx="1588940" cy="421015"/>
            <a:chOff x="86794" y="5672281"/>
            <a:chExt cx="1588940" cy="421015"/>
          </a:xfrm>
        </p:grpSpPr>
        <p:pic>
          <p:nvPicPr>
            <p:cNvPr id="16" name="그림 15" descr="coop_logo.png">
              <a:hlinkClick r:id="" action="ppaction://noaction"/>
            </p:cNvPr>
            <p:cNvPicPr>
              <a:picLocks noChangeAspect="1"/>
            </p:cNvPicPr>
            <p:nvPr userDrawn="1"/>
          </p:nvPicPr>
          <p:blipFill>
            <a:blip r:embed="rId2" cstate="print"/>
            <a:srcRect r="74469" b="-4380"/>
            <a:stretch>
              <a:fillRect/>
            </a:stretch>
          </p:blipFill>
          <p:spPr>
            <a:xfrm>
              <a:off x="86794" y="5733256"/>
              <a:ext cx="331948" cy="317557"/>
            </a:xfrm>
            <a:prstGeom prst="rect">
              <a:avLst/>
            </a:prstGeom>
          </p:spPr>
        </p:pic>
        <p:sp>
          <p:nvSpPr>
            <p:cNvPr id="17" name="TextBox 13"/>
            <p:cNvSpPr txBox="1"/>
            <p:nvPr userDrawn="1"/>
          </p:nvSpPr>
          <p:spPr>
            <a:xfrm>
              <a:off x="317108" y="5847075"/>
              <a:ext cx="135862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ko-KR" sz="500" b="1" spc="-2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Cooperative Wireless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r>
                <a:rPr lang="en-US" altLang="ko-KR" sz="500" b="1" spc="-3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Communications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b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</a:b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Research Center</a:t>
              </a:r>
              <a:endParaRPr lang="ko-KR" altLang="en-US" sz="500" b="1" spc="-20" baseline="0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  <a:ea typeface="+mn-ea"/>
                <a:cs typeface="Arial" pitchFamily="34" charset="0"/>
              </a:endParaRPr>
            </a:p>
          </p:txBody>
        </p:sp>
        <p:sp>
          <p:nvSpPr>
            <p:cNvPr id="18" name="TextBox 17"/>
            <p:cNvSpPr txBox="1"/>
            <p:nvPr userDrawn="1"/>
          </p:nvSpPr>
          <p:spPr>
            <a:xfrm>
              <a:off x="296554" y="5672281"/>
              <a:ext cx="130240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</a:rPr>
                <a:t>COOP-Wireless</a:t>
              </a:r>
              <a:endParaRPr lang="ko-KR" altLang="en-US" sz="1200" b="1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</a:endParaRPr>
            </a:p>
          </p:txBody>
        </p:sp>
      </p:grp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340B9-323D-4D17-952A-F06A8B1E6D3B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7" name="Rectangle 8"/>
          <p:cNvSpPr>
            <a:spLocks noChangeArrowheads="1"/>
          </p:cNvSpPr>
          <p:nvPr userDrawn="1"/>
        </p:nvSpPr>
        <p:spPr bwMode="auto">
          <a:xfrm>
            <a:off x="0" y="116632"/>
            <a:ext cx="467544" cy="432792"/>
          </a:xfrm>
          <a:prstGeom prst="rect">
            <a:avLst/>
          </a:prstGeom>
          <a:solidFill>
            <a:srgbClr val="FF66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8" name="직사각형 7"/>
          <p:cNvSpPr/>
          <p:nvPr userDrawn="1"/>
        </p:nvSpPr>
        <p:spPr>
          <a:xfrm flipV="1">
            <a:off x="0" y="692696"/>
            <a:ext cx="7072313" cy="46038"/>
          </a:xfrm>
          <a:prstGeom prst="rect">
            <a:avLst/>
          </a:prstGeom>
          <a:gradFill>
            <a:gsLst>
              <a:gs pos="0">
                <a:srgbClr val="99CCFF"/>
              </a:gs>
              <a:gs pos="99000">
                <a:schemeClr val="bg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sp>
        <p:nvSpPr>
          <p:cNvPr id="9" name="직사각형 8"/>
          <p:cNvSpPr/>
          <p:nvPr userDrawn="1"/>
        </p:nvSpPr>
        <p:spPr>
          <a:xfrm flipV="1">
            <a:off x="4572000" y="333375"/>
            <a:ext cx="4572000" cy="45719"/>
          </a:xfrm>
          <a:prstGeom prst="rect">
            <a:avLst/>
          </a:prstGeom>
          <a:gradFill>
            <a:gsLst>
              <a:gs pos="0">
                <a:schemeClr val="bg1"/>
              </a:gs>
              <a:gs pos="99000">
                <a:srgbClr val="99CCFF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grpSp>
        <p:nvGrpSpPr>
          <p:cNvPr id="14" name="그룹 13"/>
          <p:cNvGrpSpPr/>
          <p:nvPr userDrawn="1"/>
        </p:nvGrpSpPr>
        <p:grpSpPr>
          <a:xfrm>
            <a:off x="86794" y="6420497"/>
            <a:ext cx="1588940" cy="421015"/>
            <a:chOff x="86794" y="5672281"/>
            <a:chExt cx="1588940" cy="421015"/>
          </a:xfrm>
        </p:grpSpPr>
        <p:pic>
          <p:nvPicPr>
            <p:cNvPr id="15" name="그림 14" descr="coop_logo.png">
              <a:hlinkClick r:id="" action="ppaction://noaction"/>
            </p:cNvPr>
            <p:cNvPicPr>
              <a:picLocks noChangeAspect="1"/>
            </p:cNvPicPr>
            <p:nvPr userDrawn="1"/>
          </p:nvPicPr>
          <p:blipFill>
            <a:blip r:embed="rId2" cstate="print"/>
            <a:srcRect r="74469" b="-4380"/>
            <a:stretch>
              <a:fillRect/>
            </a:stretch>
          </p:blipFill>
          <p:spPr>
            <a:xfrm>
              <a:off x="86794" y="5733256"/>
              <a:ext cx="331948" cy="317557"/>
            </a:xfrm>
            <a:prstGeom prst="rect">
              <a:avLst/>
            </a:prstGeom>
          </p:spPr>
        </p:pic>
        <p:sp>
          <p:nvSpPr>
            <p:cNvPr id="16" name="TextBox 13"/>
            <p:cNvSpPr txBox="1"/>
            <p:nvPr userDrawn="1"/>
          </p:nvSpPr>
          <p:spPr>
            <a:xfrm>
              <a:off x="317108" y="5847075"/>
              <a:ext cx="135862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ko-KR" sz="500" b="1" spc="-2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Cooperative Wireless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r>
                <a:rPr lang="en-US" altLang="ko-KR" sz="500" b="1" spc="-3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Communications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b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</a:b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Research Center</a:t>
              </a:r>
              <a:endParaRPr lang="ko-KR" altLang="en-US" sz="500" b="1" spc="-20" baseline="0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  <a:ea typeface="+mn-ea"/>
                <a:cs typeface="Arial" pitchFamily="34" charset="0"/>
              </a:endParaRPr>
            </a:p>
          </p:txBody>
        </p:sp>
        <p:sp>
          <p:nvSpPr>
            <p:cNvPr id="17" name="TextBox 16"/>
            <p:cNvSpPr txBox="1"/>
            <p:nvPr userDrawn="1"/>
          </p:nvSpPr>
          <p:spPr>
            <a:xfrm>
              <a:off x="296554" y="5672281"/>
              <a:ext cx="130240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</a:rPr>
                <a:t>COOP-Wireless</a:t>
              </a:r>
              <a:endParaRPr lang="ko-KR" altLang="en-US" sz="1200" b="1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</a:endParaRPr>
            </a:p>
          </p:txBody>
        </p:sp>
      </p:grp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340B9-323D-4D17-952A-F06A8B1E6D3B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7" name="Rectangle 8"/>
          <p:cNvSpPr>
            <a:spLocks noChangeArrowheads="1"/>
          </p:cNvSpPr>
          <p:nvPr userDrawn="1"/>
        </p:nvSpPr>
        <p:spPr bwMode="auto">
          <a:xfrm>
            <a:off x="0" y="116632"/>
            <a:ext cx="467544" cy="432792"/>
          </a:xfrm>
          <a:prstGeom prst="rect">
            <a:avLst/>
          </a:prstGeom>
          <a:solidFill>
            <a:srgbClr val="FF66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8" name="직사각형 7"/>
          <p:cNvSpPr/>
          <p:nvPr userDrawn="1"/>
        </p:nvSpPr>
        <p:spPr>
          <a:xfrm flipV="1">
            <a:off x="0" y="692696"/>
            <a:ext cx="7072313" cy="46038"/>
          </a:xfrm>
          <a:prstGeom prst="rect">
            <a:avLst/>
          </a:prstGeom>
          <a:gradFill>
            <a:gsLst>
              <a:gs pos="0">
                <a:srgbClr val="99CCFF"/>
              </a:gs>
              <a:gs pos="99000">
                <a:schemeClr val="bg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sp>
        <p:nvSpPr>
          <p:cNvPr id="9" name="직사각형 8"/>
          <p:cNvSpPr/>
          <p:nvPr userDrawn="1"/>
        </p:nvSpPr>
        <p:spPr>
          <a:xfrm flipV="1">
            <a:off x="4572000" y="333375"/>
            <a:ext cx="4572000" cy="45719"/>
          </a:xfrm>
          <a:prstGeom prst="rect">
            <a:avLst/>
          </a:prstGeom>
          <a:gradFill>
            <a:gsLst>
              <a:gs pos="0">
                <a:schemeClr val="bg1"/>
              </a:gs>
              <a:gs pos="99000">
                <a:srgbClr val="99CCFF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grpSp>
        <p:nvGrpSpPr>
          <p:cNvPr id="14" name="그룹 13"/>
          <p:cNvGrpSpPr/>
          <p:nvPr userDrawn="1"/>
        </p:nvGrpSpPr>
        <p:grpSpPr>
          <a:xfrm>
            <a:off x="86794" y="6420497"/>
            <a:ext cx="1588940" cy="421015"/>
            <a:chOff x="86794" y="5672281"/>
            <a:chExt cx="1588940" cy="421015"/>
          </a:xfrm>
        </p:grpSpPr>
        <p:pic>
          <p:nvPicPr>
            <p:cNvPr id="15" name="그림 14" descr="coop_logo.png">
              <a:hlinkClick r:id="" action="ppaction://noaction"/>
            </p:cNvPr>
            <p:cNvPicPr>
              <a:picLocks noChangeAspect="1"/>
            </p:cNvPicPr>
            <p:nvPr userDrawn="1"/>
          </p:nvPicPr>
          <p:blipFill>
            <a:blip r:embed="rId2" cstate="print"/>
            <a:srcRect r="74469" b="-4380"/>
            <a:stretch>
              <a:fillRect/>
            </a:stretch>
          </p:blipFill>
          <p:spPr>
            <a:xfrm>
              <a:off x="86794" y="5733256"/>
              <a:ext cx="331948" cy="317557"/>
            </a:xfrm>
            <a:prstGeom prst="rect">
              <a:avLst/>
            </a:prstGeom>
          </p:spPr>
        </p:pic>
        <p:sp>
          <p:nvSpPr>
            <p:cNvPr id="16" name="TextBox 13"/>
            <p:cNvSpPr txBox="1"/>
            <p:nvPr userDrawn="1"/>
          </p:nvSpPr>
          <p:spPr>
            <a:xfrm>
              <a:off x="317108" y="5847075"/>
              <a:ext cx="135862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ko-KR" sz="500" b="1" spc="-2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Cooperative Wireless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r>
                <a:rPr lang="en-US" altLang="ko-KR" sz="500" b="1" spc="-3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Communications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b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</a:b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Research Center</a:t>
              </a:r>
              <a:endParaRPr lang="ko-KR" altLang="en-US" sz="500" b="1" spc="-20" baseline="0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  <a:ea typeface="+mn-ea"/>
                <a:cs typeface="Arial" pitchFamily="34" charset="0"/>
              </a:endParaRPr>
            </a:p>
          </p:txBody>
        </p:sp>
        <p:sp>
          <p:nvSpPr>
            <p:cNvPr id="17" name="TextBox 16"/>
            <p:cNvSpPr txBox="1"/>
            <p:nvPr userDrawn="1"/>
          </p:nvSpPr>
          <p:spPr>
            <a:xfrm>
              <a:off x="296554" y="5672281"/>
              <a:ext cx="130240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</a:rPr>
                <a:t>COOP-Wireless</a:t>
              </a:r>
              <a:endParaRPr lang="ko-KR" altLang="en-US" sz="1200" b="1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</a:endParaRPr>
            </a:p>
          </p:txBody>
        </p:sp>
      </p:grp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제목 1"/>
          <p:cNvSpPr>
            <a:spLocks noGrp="1"/>
          </p:cNvSpPr>
          <p:nvPr>
            <p:ph type="title"/>
          </p:nvPr>
        </p:nvSpPr>
        <p:spPr>
          <a:xfrm>
            <a:off x="456974" y="60098"/>
            <a:ext cx="8230053" cy="511383"/>
          </a:xfrm>
          <a:prstGeom prst="rect">
            <a:avLst/>
          </a:prstGeom>
        </p:spPr>
        <p:txBody>
          <a:bodyPr lIns="68415" tIns="34208" rIns="68415" bIns="34208"/>
          <a:lstStyle>
            <a:lvl1pPr>
              <a:defRPr sz="2400" b="1" baseline="0">
                <a:latin typeface="맑은 고딕" pitchFamily="50" charset="-127"/>
                <a:ea typeface="맑은 고딕" pitchFamily="50" charset="-127"/>
              </a:defRPr>
            </a:lvl1pPr>
          </a:lstStyle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  <p:sp>
        <p:nvSpPr>
          <p:cNvPr id="17" name="내용 개체 틀 2"/>
          <p:cNvSpPr>
            <a:spLocks noGrp="1"/>
          </p:cNvSpPr>
          <p:nvPr>
            <p:ph idx="1"/>
          </p:nvPr>
        </p:nvSpPr>
        <p:spPr>
          <a:xfrm>
            <a:off x="456974" y="908050"/>
            <a:ext cx="8230053" cy="5401270"/>
          </a:xfrm>
          <a:prstGeom prst="rect">
            <a:avLst/>
          </a:prstGeom>
        </p:spPr>
        <p:txBody>
          <a:bodyPr lIns="68415" tIns="34208" rIns="68415" bIns="34208"/>
          <a:lstStyle>
            <a:lvl1pPr>
              <a:buFont typeface="Wingdings" pitchFamily="2" charset="2"/>
              <a:buChar char="Ø"/>
              <a:defRPr sz="1800" baseline="0">
                <a:latin typeface="맑은 고딕" pitchFamily="50" charset="-127"/>
                <a:ea typeface="맑은 고딕" pitchFamily="50" charset="-127"/>
              </a:defRPr>
            </a:lvl1pPr>
            <a:lvl2pPr>
              <a:defRPr sz="1800" baseline="0">
                <a:latin typeface="맑은 고딕" pitchFamily="50" charset="-127"/>
                <a:ea typeface="맑은 고딕" pitchFamily="50" charset="-127"/>
              </a:defRPr>
            </a:lvl2pPr>
            <a:lvl3pPr>
              <a:buFont typeface="Wingdings" pitchFamily="2" charset="2"/>
              <a:buChar char="§"/>
              <a:defRPr sz="1800" baseline="0">
                <a:latin typeface="맑은 고딕" pitchFamily="50" charset="-127"/>
                <a:ea typeface="맑은 고딕" pitchFamily="50" charset="-127"/>
              </a:defRPr>
            </a:lvl3pPr>
            <a:lvl4pPr>
              <a:buFont typeface="Arial" pitchFamily="34" charset="0"/>
              <a:buChar char="•"/>
              <a:defRPr sz="1800" baseline="0">
                <a:latin typeface="맑은 고딕" pitchFamily="50" charset="-127"/>
                <a:ea typeface="맑은 고딕" pitchFamily="50" charset="-127"/>
              </a:defRPr>
            </a:lvl4pPr>
            <a:lvl5pPr>
              <a:defRPr sz="1800" baseline="0">
                <a:latin typeface="맑은 고딕" pitchFamily="50" charset="-127"/>
                <a:ea typeface="맑은 고딕" pitchFamily="50" charset="-127"/>
              </a:defRPr>
            </a:lvl5pPr>
          </a:lstStyle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  <a:p>
            <a:pPr lvl="3"/>
            <a:r>
              <a:rPr lang="ko-KR" altLang="en-US" dirty="0" smtClean="0"/>
              <a:t>넷째 수준</a:t>
            </a:r>
          </a:p>
          <a:p>
            <a:pPr lvl="4"/>
            <a:r>
              <a:rPr lang="ko-KR" altLang="en-US" dirty="0" smtClean="0"/>
              <a:t>다섯째 수준</a:t>
            </a:r>
            <a:endParaRPr lang="ko-KR" altLang="en-US" dirty="0"/>
          </a:p>
        </p:txBody>
      </p:sp>
      <p:sp>
        <p:nvSpPr>
          <p:cNvPr id="18" name="Line 14"/>
          <p:cNvSpPr>
            <a:spLocks noChangeShapeType="1"/>
          </p:cNvSpPr>
          <p:nvPr userDrawn="1"/>
        </p:nvSpPr>
        <p:spPr bwMode="auto">
          <a:xfrm>
            <a:off x="0" y="534988"/>
            <a:ext cx="9144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ko-KR" altLang="en-US"/>
          </a:p>
        </p:txBody>
      </p:sp>
      <p:sp>
        <p:nvSpPr>
          <p:cNvPr id="28" name="슬라이드 번호 개체 틀 3"/>
          <p:cNvSpPr>
            <a:spLocks noGrp="1"/>
          </p:cNvSpPr>
          <p:nvPr>
            <p:ph type="sldNum" sz="quarter" idx="12"/>
          </p:nvPr>
        </p:nvSpPr>
        <p:spPr>
          <a:xfrm>
            <a:off x="3501903" y="6500834"/>
            <a:ext cx="2133600" cy="238082"/>
          </a:xfrm>
        </p:spPr>
        <p:txBody>
          <a:bodyPr/>
          <a:lstStyle>
            <a:lvl1pPr algn="ctr">
              <a:defRPr sz="1200" b="1"/>
            </a:lvl1pPr>
          </a:lstStyle>
          <a:p>
            <a:fld id="{E667E36C-1A9B-4CB3-A131-4C3E309ED61B}" type="slidenum">
              <a:rPr lang="ko-KR" altLang="en-US" smtClean="0"/>
              <a:pPr/>
              <a:t>‹#›</a:t>
            </a:fld>
            <a:endParaRPr lang="en-US" altLang="ko-KR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340B9-323D-4D17-952A-F06A8B1E6D3B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7" name="Rectangle 8"/>
          <p:cNvSpPr>
            <a:spLocks noChangeArrowheads="1"/>
          </p:cNvSpPr>
          <p:nvPr userDrawn="1"/>
        </p:nvSpPr>
        <p:spPr bwMode="auto">
          <a:xfrm>
            <a:off x="0" y="116632"/>
            <a:ext cx="467544" cy="432792"/>
          </a:xfrm>
          <a:prstGeom prst="rect">
            <a:avLst/>
          </a:prstGeom>
          <a:solidFill>
            <a:srgbClr val="FF66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8" name="직사각형 7"/>
          <p:cNvSpPr/>
          <p:nvPr userDrawn="1"/>
        </p:nvSpPr>
        <p:spPr>
          <a:xfrm flipV="1">
            <a:off x="0" y="692696"/>
            <a:ext cx="7072313" cy="46038"/>
          </a:xfrm>
          <a:prstGeom prst="rect">
            <a:avLst/>
          </a:prstGeom>
          <a:gradFill>
            <a:gsLst>
              <a:gs pos="0">
                <a:srgbClr val="99CCFF"/>
              </a:gs>
              <a:gs pos="99000">
                <a:schemeClr val="bg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sp>
        <p:nvSpPr>
          <p:cNvPr id="9" name="직사각형 8"/>
          <p:cNvSpPr/>
          <p:nvPr userDrawn="1"/>
        </p:nvSpPr>
        <p:spPr>
          <a:xfrm flipV="1">
            <a:off x="4572000" y="333375"/>
            <a:ext cx="4572000" cy="45719"/>
          </a:xfrm>
          <a:prstGeom prst="rect">
            <a:avLst/>
          </a:prstGeom>
          <a:gradFill>
            <a:gsLst>
              <a:gs pos="0">
                <a:schemeClr val="bg1"/>
              </a:gs>
              <a:gs pos="99000">
                <a:srgbClr val="99CCFF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grpSp>
        <p:nvGrpSpPr>
          <p:cNvPr id="15" name="그룹 14"/>
          <p:cNvGrpSpPr/>
          <p:nvPr userDrawn="1"/>
        </p:nvGrpSpPr>
        <p:grpSpPr>
          <a:xfrm>
            <a:off x="86794" y="6420497"/>
            <a:ext cx="1588940" cy="421015"/>
            <a:chOff x="86794" y="5672281"/>
            <a:chExt cx="1588940" cy="421015"/>
          </a:xfrm>
        </p:grpSpPr>
        <p:pic>
          <p:nvPicPr>
            <p:cNvPr id="12" name="그림 11" descr="coop_logo.png">
              <a:hlinkClick r:id="" action="ppaction://noaction"/>
            </p:cNvPr>
            <p:cNvPicPr>
              <a:picLocks noChangeAspect="1"/>
            </p:cNvPicPr>
            <p:nvPr userDrawn="1"/>
          </p:nvPicPr>
          <p:blipFill>
            <a:blip r:embed="rId2" cstate="print"/>
            <a:srcRect r="74469" b="-4380"/>
            <a:stretch>
              <a:fillRect/>
            </a:stretch>
          </p:blipFill>
          <p:spPr>
            <a:xfrm>
              <a:off x="86794" y="5733256"/>
              <a:ext cx="331948" cy="317557"/>
            </a:xfrm>
            <a:prstGeom prst="rect">
              <a:avLst/>
            </a:prstGeom>
          </p:spPr>
        </p:pic>
        <p:sp>
          <p:nvSpPr>
            <p:cNvPr id="13" name="TextBox 13"/>
            <p:cNvSpPr txBox="1"/>
            <p:nvPr userDrawn="1"/>
          </p:nvSpPr>
          <p:spPr>
            <a:xfrm>
              <a:off x="317108" y="5847075"/>
              <a:ext cx="135862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ko-KR" sz="500" b="1" spc="-2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Cooperative Wireless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r>
                <a:rPr lang="en-US" altLang="ko-KR" sz="500" b="1" spc="-3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Communications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b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</a:b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Research Center</a:t>
              </a:r>
              <a:endParaRPr lang="ko-KR" altLang="en-US" sz="500" b="1" spc="-20" baseline="0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  <a:ea typeface="+mn-ea"/>
                <a:cs typeface="Arial" pitchFamily="34" charset="0"/>
              </a:endParaRPr>
            </a:p>
          </p:txBody>
        </p:sp>
        <p:sp>
          <p:nvSpPr>
            <p:cNvPr id="14" name="TextBox 13"/>
            <p:cNvSpPr txBox="1"/>
            <p:nvPr userDrawn="1"/>
          </p:nvSpPr>
          <p:spPr>
            <a:xfrm>
              <a:off x="296554" y="5672281"/>
              <a:ext cx="130240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</a:rPr>
                <a:t>COOP-Wireless</a:t>
              </a:r>
              <a:endParaRPr lang="ko-KR" altLang="en-US" sz="1200" b="1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340B9-323D-4D17-952A-F06A8B1E6D3B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340B9-323D-4D17-952A-F06A8B1E6D3B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7" name="Rectangle 8"/>
          <p:cNvSpPr>
            <a:spLocks noChangeArrowheads="1"/>
          </p:cNvSpPr>
          <p:nvPr userDrawn="1"/>
        </p:nvSpPr>
        <p:spPr bwMode="auto">
          <a:xfrm>
            <a:off x="0" y="116632"/>
            <a:ext cx="467544" cy="432792"/>
          </a:xfrm>
          <a:prstGeom prst="rect">
            <a:avLst/>
          </a:prstGeom>
          <a:solidFill>
            <a:srgbClr val="FF66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8" name="직사각형 7"/>
          <p:cNvSpPr/>
          <p:nvPr userDrawn="1"/>
        </p:nvSpPr>
        <p:spPr>
          <a:xfrm flipV="1">
            <a:off x="0" y="692696"/>
            <a:ext cx="7072313" cy="46038"/>
          </a:xfrm>
          <a:prstGeom prst="rect">
            <a:avLst/>
          </a:prstGeom>
          <a:gradFill>
            <a:gsLst>
              <a:gs pos="0">
                <a:srgbClr val="99CCFF"/>
              </a:gs>
              <a:gs pos="99000">
                <a:schemeClr val="bg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sp>
        <p:nvSpPr>
          <p:cNvPr id="9" name="직사각형 8"/>
          <p:cNvSpPr/>
          <p:nvPr userDrawn="1"/>
        </p:nvSpPr>
        <p:spPr>
          <a:xfrm flipV="1">
            <a:off x="4572000" y="333375"/>
            <a:ext cx="4572000" cy="45719"/>
          </a:xfrm>
          <a:prstGeom prst="rect">
            <a:avLst/>
          </a:prstGeom>
          <a:gradFill>
            <a:gsLst>
              <a:gs pos="0">
                <a:schemeClr val="bg1"/>
              </a:gs>
              <a:gs pos="99000">
                <a:srgbClr val="99CCFF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grpSp>
        <p:nvGrpSpPr>
          <p:cNvPr id="14" name="그룹 13"/>
          <p:cNvGrpSpPr/>
          <p:nvPr userDrawn="1"/>
        </p:nvGrpSpPr>
        <p:grpSpPr>
          <a:xfrm>
            <a:off x="86794" y="6420497"/>
            <a:ext cx="1588940" cy="421015"/>
            <a:chOff x="86794" y="5672281"/>
            <a:chExt cx="1588940" cy="421015"/>
          </a:xfrm>
        </p:grpSpPr>
        <p:pic>
          <p:nvPicPr>
            <p:cNvPr id="15" name="그림 14" descr="coop_logo.png">
              <a:hlinkClick r:id="" action="ppaction://noaction"/>
            </p:cNvPr>
            <p:cNvPicPr>
              <a:picLocks noChangeAspect="1"/>
            </p:cNvPicPr>
            <p:nvPr userDrawn="1"/>
          </p:nvPicPr>
          <p:blipFill>
            <a:blip r:embed="rId2" cstate="print"/>
            <a:srcRect r="74469" b="-4380"/>
            <a:stretch>
              <a:fillRect/>
            </a:stretch>
          </p:blipFill>
          <p:spPr>
            <a:xfrm>
              <a:off x="86794" y="5733256"/>
              <a:ext cx="331948" cy="317557"/>
            </a:xfrm>
            <a:prstGeom prst="rect">
              <a:avLst/>
            </a:prstGeom>
          </p:spPr>
        </p:pic>
        <p:sp>
          <p:nvSpPr>
            <p:cNvPr id="16" name="TextBox 13"/>
            <p:cNvSpPr txBox="1"/>
            <p:nvPr userDrawn="1"/>
          </p:nvSpPr>
          <p:spPr>
            <a:xfrm>
              <a:off x="317108" y="5847075"/>
              <a:ext cx="135862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ko-KR" sz="500" b="1" spc="-2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Cooperative Wireless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r>
                <a:rPr lang="en-US" altLang="ko-KR" sz="500" b="1" spc="-3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Communications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b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</a:b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Research Center</a:t>
              </a:r>
              <a:endParaRPr lang="ko-KR" altLang="en-US" sz="500" b="1" spc="-20" baseline="0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  <a:ea typeface="+mn-ea"/>
                <a:cs typeface="Arial" pitchFamily="34" charset="0"/>
              </a:endParaRPr>
            </a:p>
          </p:txBody>
        </p:sp>
        <p:sp>
          <p:nvSpPr>
            <p:cNvPr id="17" name="TextBox 16"/>
            <p:cNvSpPr txBox="1"/>
            <p:nvPr userDrawn="1"/>
          </p:nvSpPr>
          <p:spPr>
            <a:xfrm>
              <a:off x="296554" y="5672281"/>
              <a:ext cx="130240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</a:rPr>
                <a:t>COOP-Wireless</a:t>
              </a:r>
              <a:endParaRPr lang="ko-KR" altLang="en-US" sz="1200" b="1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</a:endParaRPr>
            </a:p>
          </p:txBody>
        </p:sp>
      </p:grp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340B9-323D-4D17-952A-F06A8B1E6D3B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8" name="Rectangle 8"/>
          <p:cNvSpPr>
            <a:spLocks noChangeArrowheads="1"/>
          </p:cNvSpPr>
          <p:nvPr userDrawn="1"/>
        </p:nvSpPr>
        <p:spPr bwMode="auto">
          <a:xfrm>
            <a:off x="0" y="116632"/>
            <a:ext cx="467544" cy="432792"/>
          </a:xfrm>
          <a:prstGeom prst="rect">
            <a:avLst/>
          </a:prstGeom>
          <a:solidFill>
            <a:srgbClr val="FF66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9" name="직사각형 8"/>
          <p:cNvSpPr/>
          <p:nvPr userDrawn="1"/>
        </p:nvSpPr>
        <p:spPr>
          <a:xfrm flipV="1">
            <a:off x="0" y="692696"/>
            <a:ext cx="7072313" cy="46038"/>
          </a:xfrm>
          <a:prstGeom prst="rect">
            <a:avLst/>
          </a:prstGeom>
          <a:gradFill>
            <a:gsLst>
              <a:gs pos="0">
                <a:srgbClr val="99CCFF"/>
              </a:gs>
              <a:gs pos="99000">
                <a:schemeClr val="bg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sp>
        <p:nvSpPr>
          <p:cNvPr id="10" name="직사각형 9"/>
          <p:cNvSpPr/>
          <p:nvPr userDrawn="1"/>
        </p:nvSpPr>
        <p:spPr>
          <a:xfrm flipV="1">
            <a:off x="4572000" y="333375"/>
            <a:ext cx="4572000" cy="45719"/>
          </a:xfrm>
          <a:prstGeom prst="rect">
            <a:avLst/>
          </a:prstGeom>
          <a:gradFill>
            <a:gsLst>
              <a:gs pos="0">
                <a:schemeClr val="bg1"/>
              </a:gs>
              <a:gs pos="99000">
                <a:srgbClr val="99CCFF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grpSp>
        <p:nvGrpSpPr>
          <p:cNvPr id="15" name="그룹 14"/>
          <p:cNvGrpSpPr/>
          <p:nvPr userDrawn="1"/>
        </p:nvGrpSpPr>
        <p:grpSpPr>
          <a:xfrm>
            <a:off x="86794" y="6420497"/>
            <a:ext cx="1588940" cy="421015"/>
            <a:chOff x="86794" y="5672281"/>
            <a:chExt cx="1588940" cy="421015"/>
          </a:xfrm>
        </p:grpSpPr>
        <p:pic>
          <p:nvPicPr>
            <p:cNvPr id="16" name="그림 15" descr="coop_logo.png">
              <a:hlinkClick r:id="" action="ppaction://noaction"/>
            </p:cNvPr>
            <p:cNvPicPr>
              <a:picLocks noChangeAspect="1"/>
            </p:cNvPicPr>
            <p:nvPr userDrawn="1"/>
          </p:nvPicPr>
          <p:blipFill>
            <a:blip r:embed="rId2" cstate="print"/>
            <a:srcRect r="74469" b="-4380"/>
            <a:stretch>
              <a:fillRect/>
            </a:stretch>
          </p:blipFill>
          <p:spPr>
            <a:xfrm>
              <a:off x="86794" y="5733256"/>
              <a:ext cx="331948" cy="317557"/>
            </a:xfrm>
            <a:prstGeom prst="rect">
              <a:avLst/>
            </a:prstGeom>
          </p:spPr>
        </p:pic>
        <p:sp>
          <p:nvSpPr>
            <p:cNvPr id="17" name="TextBox 13"/>
            <p:cNvSpPr txBox="1"/>
            <p:nvPr userDrawn="1"/>
          </p:nvSpPr>
          <p:spPr>
            <a:xfrm>
              <a:off x="317108" y="5847075"/>
              <a:ext cx="135862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ko-KR" sz="500" b="1" spc="-2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Cooperative Wireless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r>
                <a:rPr lang="en-US" altLang="ko-KR" sz="500" b="1" spc="-3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Communications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b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</a:b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Research Center</a:t>
              </a:r>
              <a:endParaRPr lang="ko-KR" altLang="en-US" sz="500" b="1" spc="-20" baseline="0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  <a:ea typeface="+mn-ea"/>
                <a:cs typeface="Arial" pitchFamily="34" charset="0"/>
              </a:endParaRPr>
            </a:p>
          </p:txBody>
        </p:sp>
        <p:sp>
          <p:nvSpPr>
            <p:cNvPr id="18" name="TextBox 17"/>
            <p:cNvSpPr txBox="1"/>
            <p:nvPr userDrawn="1"/>
          </p:nvSpPr>
          <p:spPr>
            <a:xfrm>
              <a:off x="296554" y="5672281"/>
              <a:ext cx="130240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</a:rPr>
                <a:t>COOP-Wireless</a:t>
              </a:r>
              <a:endParaRPr lang="ko-KR" altLang="en-US" sz="1200" b="1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</a:endParaRPr>
            </a:p>
          </p:txBody>
        </p:sp>
      </p:grp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340B9-323D-4D17-952A-F06A8B1E6D3B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10" name="Rectangle 8"/>
          <p:cNvSpPr>
            <a:spLocks noChangeArrowheads="1"/>
          </p:cNvSpPr>
          <p:nvPr userDrawn="1"/>
        </p:nvSpPr>
        <p:spPr bwMode="auto">
          <a:xfrm>
            <a:off x="0" y="116632"/>
            <a:ext cx="467544" cy="432792"/>
          </a:xfrm>
          <a:prstGeom prst="rect">
            <a:avLst/>
          </a:prstGeom>
          <a:solidFill>
            <a:srgbClr val="FF66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11" name="직사각형 10"/>
          <p:cNvSpPr/>
          <p:nvPr userDrawn="1"/>
        </p:nvSpPr>
        <p:spPr>
          <a:xfrm flipV="1">
            <a:off x="0" y="692696"/>
            <a:ext cx="7072313" cy="46038"/>
          </a:xfrm>
          <a:prstGeom prst="rect">
            <a:avLst/>
          </a:prstGeom>
          <a:gradFill>
            <a:gsLst>
              <a:gs pos="0">
                <a:srgbClr val="99CCFF"/>
              </a:gs>
              <a:gs pos="99000">
                <a:schemeClr val="bg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sp>
        <p:nvSpPr>
          <p:cNvPr id="12" name="직사각형 11"/>
          <p:cNvSpPr/>
          <p:nvPr userDrawn="1"/>
        </p:nvSpPr>
        <p:spPr>
          <a:xfrm flipV="1">
            <a:off x="4572000" y="333375"/>
            <a:ext cx="4572000" cy="45719"/>
          </a:xfrm>
          <a:prstGeom prst="rect">
            <a:avLst/>
          </a:prstGeom>
          <a:gradFill>
            <a:gsLst>
              <a:gs pos="0">
                <a:schemeClr val="bg1"/>
              </a:gs>
              <a:gs pos="99000">
                <a:srgbClr val="99CCFF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grpSp>
        <p:nvGrpSpPr>
          <p:cNvPr id="17" name="그룹 16"/>
          <p:cNvGrpSpPr/>
          <p:nvPr userDrawn="1"/>
        </p:nvGrpSpPr>
        <p:grpSpPr>
          <a:xfrm>
            <a:off x="86794" y="6420497"/>
            <a:ext cx="1588940" cy="421015"/>
            <a:chOff x="86794" y="5672281"/>
            <a:chExt cx="1588940" cy="421015"/>
          </a:xfrm>
        </p:grpSpPr>
        <p:pic>
          <p:nvPicPr>
            <p:cNvPr id="18" name="그림 17" descr="coop_logo.png">
              <a:hlinkClick r:id="" action="ppaction://noaction"/>
            </p:cNvPr>
            <p:cNvPicPr>
              <a:picLocks noChangeAspect="1"/>
            </p:cNvPicPr>
            <p:nvPr userDrawn="1"/>
          </p:nvPicPr>
          <p:blipFill>
            <a:blip r:embed="rId2" cstate="print"/>
            <a:srcRect r="74469" b="-4380"/>
            <a:stretch>
              <a:fillRect/>
            </a:stretch>
          </p:blipFill>
          <p:spPr>
            <a:xfrm>
              <a:off x="86794" y="5733256"/>
              <a:ext cx="331948" cy="317557"/>
            </a:xfrm>
            <a:prstGeom prst="rect">
              <a:avLst/>
            </a:prstGeom>
          </p:spPr>
        </p:pic>
        <p:sp>
          <p:nvSpPr>
            <p:cNvPr id="19" name="TextBox 13"/>
            <p:cNvSpPr txBox="1"/>
            <p:nvPr userDrawn="1"/>
          </p:nvSpPr>
          <p:spPr>
            <a:xfrm>
              <a:off x="317108" y="5847075"/>
              <a:ext cx="135862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ko-KR" sz="500" b="1" spc="-2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Cooperative Wireless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r>
                <a:rPr lang="en-US" altLang="ko-KR" sz="500" b="1" spc="-3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Communications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b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</a:b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Research Center</a:t>
              </a:r>
              <a:endParaRPr lang="ko-KR" altLang="en-US" sz="500" b="1" spc="-20" baseline="0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  <a:ea typeface="+mn-ea"/>
                <a:cs typeface="Arial" pitchFamily="34" charset="0"/>
              </a:endParaRPr>
            </a:p>
          </p:txBody>
        </p:sp>
        <p:sp>
          <p:nvSpPr>
            <p:cNvPr id="20" name="TextBox 19"/>
            <p:cNvSpPr txBox="1"/>
            <p:nvPr userDrawn="1"/>
          </p:nvSpPr>
          <p:spPr>
            <a:xfrm>
              <a:off x="296554" y="5672281"/>
              <a:ext cx="130240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</a:rPr>
                <a:t>COOP-Wireless</a:t>
              </a:r>
              <a:endParaRPr lang="ko-KR" altLang="en-US" sz="1200" b="1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</a:endParaRPr>
            </a:p>
          </p:txBody>
        </p:sp>
      </p:grp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340B9-323D-4D17-952A-F06A8B1E6D3B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6" name="Rectangle 8"/>
          <p:cNvSpPr>
            <a:spLocks noChangeArrowheads="1"/>
          </p:cNvSpPr>
          <p:nvPr userDrawn="1"/>
        </p:nvSpPr>
        <p:spPr bwMode="auto">
          <a:xfrm>
            <a:off x="0" y="116632"/>
            <a:ext cx="467544" cy="432792"/>
          </a:xfrm>
          <a:prstGeom prst="rect">
            <a:avLst/>
          </a:prstGeom>
          <a:solidFill>
            <a:srgbClr val="FF66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7" name="직사각형 6"/>
          <p:cNvSpPr/>
          <p:nvPr userDrawn="1"/>
        </p:nvSpPr>
        <p:spPr>
          <a:xfrm flipV="1">
            <a:off x="0" y="692696"/>
            <a:ext cx="7072313" cy="46038"/>
          </a:xfrm>
          <a:prstGeom prst="rect">
            <a:avLst/>
          </a:prstGeom>
          <a:gradFill>
            <a:gsLst>
              <a:gs pos="0">
                <a:srgbClr val="99CCFF"/>
              </a:gs>
              <a:gs pos="99000">
                <a:schemeClr val="bg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sp>
        <p:nvSpPr>
          <p:cNvPr id="8" name="직사각형 7"/>
          <p:cNvSpPr/>
          <p:nvPr userDrawn="1"/>
        </p:nvSpPr>
        <p:spPr>
          <a:xfrm flipV="1">
            <a:off x="4572000" y="333375"/>
            <a:ext cx="4572000" cy="45719"/>
          </a:xfrm>
          <a:prstGeom prst="rect">
            <a:avLst/>
          </a:prstGeom>
          <a:gradFill>
            <a:gsLst>
              <a:gs pos="0">
                <a:schemeClr val="bg1"/>
              </a:gs>
              <a:gs pos="99000">
                <a:srgbClr val="99CCFF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grpSp>
        <p:nvGrpSpPr>
          <p:cNvPr id="9" name="그룹 8"/>
          <p:cNvGrpSpPr/>
          <p:nvPr userDrawn="1"/>
        </p:nvGrpSpPr>
        <p:grpSpPr>
          <a:xfrm>
            <a:off x="86794" y="6420497"/>
            <a:ext cx="1588940" cy="421015"/>
            <a:chOff x="86794" y="5672281"/>
            <a:chExt cx="1588940" cy="421015"/>
          </a:xfrm>
        </p:grpSpPr>
        <p:pic>
          <p:nvPicPr>
            <p:cNvPr id="10" name="그림 9" descr="coop_logo.png">
              <a:hlinkClick r:id="" action="ppaction://noaction"/>
            </p:cNvPr>
            <p:cNvPicPr>
              <a:picLocks noChangeAspect="1"/>
            </p:cNvPicPr>
            <p:nvPr userDrawn="1"/>
          </p:nvPicPr>
          <p:blipFill>
            <a:blip r:embed="rId2" cstate="print"/>
            <a:srcRect r="74469" b="-4380"/>
            <a:stretch>
              <a:fillRect/>
            </a:stretch>
          </p:blipFill>
          <p:spPr>
            <a:xfrm>
              <a:off x="86794" y="5733256"/>
              <a:ext cx="331948" cy="317557"/>
            </a:xfrm>
            <a:prstGeom prst="rect">
              <a:avLst/>
            </a:prstGeom>
          </p:spPr>
        </p:pic>
        <p:sp>
          <p:nvSpPr>
            <p:cNvPr id="11" name="TextBox 13"/>
            <p:cNvSpPr txBox="1"/>
            <p:nvPr userDrawn="1"/>
          </p:nvSpPr>
          <p:spPr>
            <a:xfrm>
              <a:off x="317108" y="5847075"/>
              <a:ext cx="135862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ko-KR" sz="500" b="1" spc="-2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Cooperative Wireless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r>
                <a:rPr lang="en-US" altLang="ko-KR" sz="500" b="1" spc="-3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Communications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b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</a:b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Research Center</a:t>
              </a:r>
              <a:endParaRPr lang="ko-KR" altLang="en-US" sz="500" b="1" spc="-20" baseline="0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  <a:ea typeface="+mn-ea"/>
                <a:cs typeface="Arial" pitchFamily="34" charset="0"/>
              </a:endParaRPr>
            </a:p>
          </p:txBody>
        </p:sp>
        <p:sp>
          <p:nvSpPr>
            <p:cNvPr id="12" name="TextBox 11"/>
            <p:cNvSpPr txBox="1"/>
            <p:nvPr userDrawn="1"/>
          </p:nvSpPr>
          <p:spPr>
            <a:xfrm>
              <a:off x="296554" y="5672281"/>
              <a:ext cx="130240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</a:rPr>
                <a:t>COOP-Wireless</a:t>
              </a:r>
              <a:endParaRPr lang="ko-KR" altLang="en-US" sz="1200" b="1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</a:endParaRPr>
            </a:p>
          </p:txBody>
        </p:sp>
      </p:grp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340B9-323D-4D17-952A-F06A8B1E6D3B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5" name="Rectangle 8"/>
          <p:cNvSpPr>
            <a:spLocks noChangeArrowheads="1"/>
          </p:cNvSpPr>
          <p:nvPr userDrawn="1"/>
        </p:nvSpPr>
        <p:spPr bwMode="auto">
          <a:xfrm>
            <a:off x="0" y="116632"/>
            <a:ext cx="467544" cy="432792"/>
          </a:xfrm>
          <a:prstGeom prst="rect">
            <a:avLst/>
          </a:prstGeom>
          <a:solidFill>
            <a:srgbClr val="FF66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6" name="직사각형 5"/>
          <p:cNvSpPr/>
          <p:nvPr userDrawn="1"/>
        </p:nvSpPr>
        <p:spPr>
          <a:xfrm flipV="1">
            <a:off x="0" y="692696"/>
            <a:ext cx="7072313" cy="46038"/>
          </a:xfrm>
          <a:prstGeom prst="rect">
            <a:avLst/>
          </a:prstGeom>
          <a:gradFill>
            <a:gsLst>
              <a:gs pos="0">
                <a:srgbClr val="99CCFF"/>
              </a:gs>
              <a:gs pos="99000">
                <a:schemeClr val="bg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sp>
        <p:nvSpPr>
          <p:cNvPr id="7" name="직사각형 6"/>
          <p:cNvSpPr/>
          <p:nvPr userDrawn="1"/>
        </p:nvSpPr>
        <p:spPr>
          <a:xfrm flipV="1">
            <a:off x="4572000" y="333375"/>
            <a:ext cx="4572000" cy="45719"/>
          </a:xfrm>
          <a:prstGeom prst="rect">
            <a:avLst/>
          </a:prstGeom>
          <a:gradFill>
            <a:gsLst>
              <a:gs pos="0">
                <a:schemeClr val="bg1"/>
              </a:gs>
              <a:gs pos="99000">
                <a:srgbClr val="99CCFF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grpSp>
        <p:nvGrpSpPr>
          <p:cNvPr id="12" name="그룹 11"/>
          <p:cNvGrpSpPr/>
          <p:nvPr userDrawn="1"/>
        </p:nvGrpSpPr>
        <p:grpSpPr>
          <a:xfrm>
            <a:off x="86794" y="6420497"/>
            <a:ext cx="1588940" cy="421015"/>
            <a:chOff x="86794" y="5672281"/>
            <a:chExt cx="1588940" cy="421015"/>
          </a:xfrm>
        </p:grpSpPr>
        <p:pic>
          <p:nvPicPr>
            <p:cNvPr id="13" name="그림 12" descr="coop_logo.png">
              <a:hlinkClick r:id="" action="ppaction://noaction"/>
            </p:cNvPr>
            <p:cNvPicPr>
              <a:picLocks noChangeAspect="1"/>
            </p:cNvPicPr>
            <p:nvPr userDrawn="1"/>
          </p:nvPicPr>
          <p:blipFill>
            <a:blip r:embed="rId2" cstate="print"/>
            <a:srcRect r="74469" b="-4380"/>
            <a:stretch>
              <a:fillRect/>
            </a:stretch>
          </p:blipFill>
          <p:spPr>
            <a:xfrm>
              <a:off x="86794" y="5733256"/>
              <a:ext cx="331948" cy="317557"/>
            </a:xfrm>
            <a:prstGeom prst="rect">
              <a:avLst/>
            </a:prstGeom>
          </p:spPr>
        </p:pic>
        <p:sp>
          <p:nvSpPr>
            <p:cNvPr id="14" name="TextBox 13"/>
            <p:cNvSpPr txBox="1"/>
            <p:nvPr userDrawn="1"/>
          </p:nvSpPr>
          <p:spPr>
            <a:xfrm>
              <a:off x="317108" y="5847075"/>
              <a:ext cx="135862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ko-KR" sz="500" b="1" spc="-2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Cooperative Wireless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r>
                <a:rPr lang="en-US" altLang="ko-KR" sz="500" b="1" spc="-3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Communications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b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</a:b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Research Center</a:t>
              </a:r>
              <a:endParaRPr lang="ko-KR" altLang="en-US" sz="500" b="1" spc="-20" baseline="0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  <a:ea typeface="+mn-ea"/>
                <a:cs typeface="Arial" pitchFamily="34" charset="0"/>
              </a:endParaRPr>
            </a:p>
          </p:txBody>
        </p:sp>
        <p:sp>
          <p:nvSpPr>
            <p:cNvPr id="15" name="TextBox 14"/>
            <p:cNvSpPr txBox="1"/>
            <p:nvPr userDrawn="1"/>
          </p:nvSpPr>
          <p:spPr>
            <a:xfrm>
              <a:off x="296554" y="5672281"/>
              <a:ext cx="130240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</a:rPr>
                <a:t>COOP-Wireless</a:t>
              </a:r>
              <a:endParaRPr lang="ko-KR" altLang="en-US" sz="1200" b="1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</a:endParaRPr>
            </a:p>
          </p:txBody>
        </p:sp>
      </p:grp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  <a:p>
            <a:pPr lvl="3"/>
            <a:r>
              <a:rPr lang="ko-KR" altLang="en-US" dirty="0" smtClean="0"/>
              <a:t>넷째 수준</a:t>
            </a:r>
          </a:p>
          <a:p>
            <a:pPr lvl="4"/>
            <a:r>
              <a:rPr lang="ko-KR" altLang="en-US" dirty="0" smtClean="0"/>
              <a:t>다섯째 수준</a:t>
            </a:r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7340B9-323D-4D17-952A-F06A8B1E6D3B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50" r:id="rId3"/>
    <p:sldLayoutId id="2147483649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</p:sldLayoutIdLst>
  <p:hf hdr="0" ftr="0" dt="0"/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ctrTitle"/>
          </p:nvPr>
        </p:nvSpPr>
        <p:spPr>
          <a:xfrm>
            <a:off x="685800" y="2435225"/>
            <a:ext cx="7772400" cy="1470025"/>
          </a:xfrm>
        </p:spPr>
        <p:txBody>
          <a:bodyPr>
            <a:normAutofit/>
          </a:bodyPr>
          <a:lstStyle/>
          <a:p>
            <a:r>
              <a:rPr lang="en-US" altLang="ko-KR" sz="4000" dirty="0">
                <a:latin typeface="Calibri" panose="020F0502020204030204" pitchFamily="34" charset="0"/>
                <a:ea typeface="굴림" charset="-127"/>
              </a:rPr>
              <a:t>WF on </a:t>
            </a:r>
            <a:r>
              <a:rPr lang="en-US" altLang="ko-KR" sz="4000" dirty="0" smtClean="0">
                <a:latin typeface="Calibri" panose="020F0502020204030204" pitchFamily="34" charset="0"/>
                <a:ea typeface="굴림" charset="-127"/>
              </a:rPr>
              <a:t>Carrier Aggregation in PC5 operation</a:t>
            </a:r>
            <a:endParaRPr lang="en-US" altLang="zh-CN" sz="4000" dirty="0" smtClean="0">
              <a:latin typeface="Calibri" panose="020F0502020204030204" pitchFamily="34" charset="0"/>
              <a:cs typeface="Times New Roman" pitchFamily="18" charset="0"/>
            </a:endParaRPr>
          </a:p>
        </p:txBody>
      </p:sp>
      <p:sp>
        <p:nvSpPr>
          <p:cNvPr id="2051" name="Subtitle 2"/>
          <p:cNvSpPr>
            <a:spLocks noGrp="1"/>
          </p:cNvSpPr>
          <p:nvPr>
            <p:ph type="subTitle" idx="1"/>
          </p:nvPr>
        </p:nvSpPr>
        <p:spPr>
          <a:xfrm>
            <a:off x="914400" y="4267200"/>
            <a:ext cx="7467600" cy="1981200"/>
          </a:xfrm>
        </p:spPr>
        <p:txBody>
          <a:bodyPr/>
          <a:lstStyle/>
          <a:p>
            <a:pPr latinLnBrk="0"/>
            <a:r>
              <a:rPr lang="en-US" altLang="zh-CN" sz="2800" dirty="0" smtClean="0">
                <a:solidFill>
                  <a:schemeClr val="tx1"/>
                </a:solidFill>
                <a:latin typeface="Calibri" panose="020F0502020204030204" pitchFamily="34" charset="0"/>
                <a:cs typeface="Times New Roman" pitchFamily="18" charset="0"/>
              </a:rPr>
              <a:t>LG Electronics</a:t>
            </a:r>
            <a:r>
              <a:rPr lang="en-US" altLang="zh-CN" sz="2800" smtClean="0">
                <a:solidFill>
                  <a:schemeClr val="tx1"/>
                </a:solidFill>
                <a:latin typeface="Calibri" panose="020F0502020204030204" pitchFamily="34" charset="0"/>
                <a:cs typeface="Times New Roman" pitchFamily="18" charset="0"/>
              </a:rPr>
              <a:t>, ZTE</a:t>
            </a:r>
            <a:endParaRPr lang="en-US" altLang="zh-CN" sz="2800" dirty="0">
              <a:solidFill>
                <a:srgbClr val="A6A6A6"/>
              </a:solidFill>
              <a:latin typeface="Calibri" panose="020F0502020204030204" pitchFamily="34" charset="0"/>
              <a:cs typeface="Times New Roman" pitchFamily="18" charset="0"/>
            </a:endParaRPr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0" y="79266"/>
            <a:ext cx="91440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altLang="ko-KR" b="1" dirty="0" smtClean="0">
                <a:latin typeface="Calibri" pitchFamily="34" charset="0"/>
              </a:rPr>
              <a:t>3GPP TSG RAN WG1 Meeting #88bis</a:t>
            </a:r>
            <a:r>
              <a:rPr lang="en-GB" altLang="ko-KR" b="1" dirty="0" smtClean="0">
                <a:latin typeface="Calibri" pitchFamily="34" charset="0"/>
                <a:cs typeface="Times New Roman" pitchFamily="18" charset="0"/>
              </a:rPr>
              <a:t>				                     </a:t>
            </a:r>
            <a:r>
              <a:rPr lang="en-GB" altLang="ko-KR" b="1" dirty="0" smtClean="0">
                <a:latin typeface="Calibri" pitchFamily="34" charset="0"/>
                <a:cs typeface="Times New Roman" pitchFamily="18" charset="0"/>
              </a:rPr>
              <a:t>R1-1706323</a:t>
            </a:r>
            <a:endParaRPr lang="en-US" altLang="ko-KR" b="1" dirty="0" smtClean="0">
              <a:latin typeface="Calibri" pitchFamily="34" charset="0"/>
              <a:cs typeface="Times New Roman" pitchFamily="18" charset="0"/>
            </a:endParaRPr>
          </a:p>
          <a:p>
            <a:r>
              <a:rPr lang="en-US" altLang="ko-KR" b="1" dirty="0" smtClean="0">
                <a:latin typeface="Calibri" panose="020F0502020204030204" pitchFamily="34" charset="0"/>
              </a:rPr>
              <a:t>Spokane</a:t>
            </a:r>
            <a:r>
              <a:rPr lang="en-US" altLang="ko-KR" b="1" dirty="0">
                <a:latin typeface="Calibri" panose="020F0502020204030204" pitchFamily="34" charset="0"/>
              </a:rPr>
              <a:t>, USA 3</a:t>
            </a:r>
            <a:r>
              <a:rPr lang="en-US" altLang="ko-KR" b="1" baseline="30000" dirty="0">
                <a:latin typeface="Calibri" panose="020F0502020204030204" pitchFamily="34" charset="0"/>
              </a:rPr>
              <a:t>rd</a:t>
            </a:r>
            <a:r>
              <a:rPr lang="en-US" altLang="ko-KR" b="1" dirty="0">
                <a:latin typeface="Calibri" panose="020F0502020204030204" pitchFamily="34" charset="0"/>
              </a:rPr>
              <a:t> - 7</a:t>
            </a:r>
            <a:r>
              <a:rPr lang="en-US" altLang="ko-KR" b="1" baseline="30000" dirty="0">
                <a:latin typeface="Calibri" panose="020F0502020204030204" pitchFamily="34" charset="0"/>
              </a:rPr>
              <a:t>th</a:t>
            </a:r>
            <a:r>
              <a:rPr lang="en-US" altLang="ko-KR" b="1" dirty="0">
                <a:latin typeface="Calibri" panose="020F0502020204030204" pitchFamily="34" charset="0"/>
              </a:rPr>
              <a:t> April 2017</a:t>
            </a:r>
            <a:endParaRPr lang="ko-KR" altLang="ko-KR" dirty="0">
              <a:latin typeface="Calibri" panose="020F0502020204030204" pitchFamily="34" charset="0"/>
            </a:endParaRPr>
          </a:p>
        </p:txBody>
      </p:sp>
      <p:sp>
        <p:nvSpPr>
          <p:cNvPr id="2053" name="TextBox 4"/>
          <p:cNvSpPr txBox="1">
            <a:spLocks noChangeArrowheads="1"/>
          </p:cNvSpPr>
          <p:nvPr/>
        </p:nvSpPr>
        <p:spPr bwMode="auto">
          <a:xfrm>
            <a:off x="381000" y="1600200"/>
            <a:ext cx="230582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altLang="ko-KR" dirty="0">
                <a:latin typeface="Calibri" panose="020F0502020204030204" pitchFamily="34" charset="0"/>
              </a:rPr>
              <a:t>Agenda item: </a:t>
            </a:r>
            <a:r>
              <a:rPr lang="en-US" altLang="ko-KR" dirty="0" smtClean="0">
                <a:latin typeface="Calibri" pitchFamily="34" charset="0"/>
              </a:rPr>
              <a:t>7.2.3.1.1</a:t>
            </a:r>
            <a:endParaRPr lang="en-US" altLang="ko-KR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92693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sz="2800" dirty="0" smtClean="0">
                <a:latin typeface="Calibri" panose="020F0502020204030204" pitchFamily="34" charset="0"/>
              </a:rPr>
              <a:t>Background</a:t>
            </a:r>
            <a:endParaRPr lang="ko-KR" altLang="en-US" sz="2800" dirty="0">
              <a:latin typeface="Calibri" panose="020F0502020204030204" pitchFamily="34" charset="0"/>
            </a:endParaRP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6974" y="908050"/>
            <a:ext cx="8230053" cy="5689302"/>
          </a:xfrm>
        </p:spPr>
        <p:txBody>
          <a:bodyPr>
            <a:noAutofit/>
          </a:bodyPr>
          <a:lstStyle/>
          <a:p>
            <a:pPr algn="just">
              <a:buFont typeface="Wingdings" panose="05000000000000000000" pitchFamily="2" charset="2"/>
              <a:buChar char="l"/>
            </a:pPr>
            <a:r>
              <a:rPr lang="en-US" altLang="ko-KR" sz="2000" dirty="0">
                <a:latin typeface="Calibri" panose="020F0502020204030204" pitchFamily="34" charset="0"/>
                <a:cs typeface="Times New Roman" panose="02020603050405020304" pitchFamily="18" charset="0"/>
              </a:rPr>
              <a:t>Objective of </a:t>
            </a:r>
            <a:r>
              <a:rPr lang="en-US" altLang="ko-KR" sz="2000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new </a:t>
            </a:r>
            <a:r>
              <a:rPr lang="en-US" altLang="ko-KR" sz="2000" dirty="0">
                <a:latin typeface="Calibri" panose="020F0502020204030204" pitchFamily="34" charset="0"/>
                <a:cs typeface="Times New Roman" panose="02020603050405020304" pitchFamily="18" charset="0"/>
              </a:rPr>
              <a:t>WID on 3GPP V2X Phase </a:t>
            </a:r>
            <a:r>
              <a:rPr lang="en-US" altLang="ko-KR" sz="2000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(RP-170798)</a:t>
            </a:r>
          </a:p>
          <a:p>
            <a:pPr lvl="1" algn="just" fontAlgn="base"/>
            <a:r>
              <a:rPr lang="en-US" altLang="ko-KR" b="1" dirty="0">
                <a:solidFill>
                  <a:srgbClr val="C00000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Specify solutions for the following PC5 functionalities, which can co-exist in the same resource pools as Rel-14 functionality and use the same scheduling assignment format (which can be decoded by Rel-14 UEs), without causing significant degradation to Rel-14 PC5 operation compared to that of Rel-14 UEs</a:t>
            </a:r>
            <a:r>
              <a:rPr lang="en-US" altLang="ko-KR" dirty="0">
                <a:solidFill>
                  <a:srgbClr val="C00000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:</a:t>
            </a:r>
            <a:endParaRPr lang="ko-KR" altLang="ko-KR" dirty="0">
              <a:solidFill>
                <a:srgbClr val="C00000"/>
              </a:solidFill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lvl="2" algn="just" fontAlgn="base">
              <a:buFont typeface="Arial" panose="020B0604020202020204" pitchFamily="34" charset="0"/>
              <a:buChar char="•"/>
            </a:pPr>
            <a:r>
              <a:rPr lang="en-US" altLang="ko-KR" b="1" dirty="0">
                <a:solidFill>
                  <a:srgbClr val="C00000"/>
                </a:solidFill>
                <a:latin typeface="Calibri" panose="020F0502020204030204" pitchFamily="34" charset="0"/>
              </a:rPr>
              <a:t>Carrier aggregation (up to 8 PC5 carriers)</a:t>
            </a:r>
            <a:r>
              <a:rPr lang="en-US" altLang="ko-KR" dirty="0">
                <a:solidFill>
                  <a:srgbClr val="C00000"/>
                </a:solidFill>
                <a:latin typeface="Calibri" panose="020F0502020204030204" pitchFamily="34" charset="0"/>
              </a:rPr>
              <a:t>;</a:t>
            </a:r>
            <a:endParaRPr lang="ko-KR" altLang="ko-KR" dirty="0">
              <a:solidFill>
                <a:srgbClr val="C00000"/>
              </a:solidFill>
              <a:latin typeface="Calibri" panose="020F0502020204030204" pitchFamily="34" charset="0"/>
            </a:endParaRPr>
          </a:p>
          <a:p>
            <a:pPr lvl="2" algn="just" fontAlgn="base">
              <a:buFont typeface="Arial" panose="020B0604020202020204" pitchFamily="34" charset="0"/>
              <a:buChar char="•"/>
            </a:pPr>
            <a:r>
              <a:rPr lang="en-US" altLang="ko-KR" dirty="0">
                <a:latin typeface="Calibri" panose="020F0502020204030204" pitchFamily="34" charset="0"/>
              </a:rPr>
              <a:t>64QAM;</a:t>
            </a:r>
            <a:endParaRPr lang="ko-KR" altLang="ko-KR" dirty="0">
              <a:latin typeface="Calibri" panose="020F0502020204030204" pitchFamily="34" charset="0"/>
            </a:endParaRPr>
          </a:p>
          <a:p>
            <a:pPr lvl="2" algn="just" fontAlgn="base">
              <a:buFont typeface="Arial" panose="020B0604020202020204" pitchFamily="34" charset="0"/>
              <a:buChar char="•"/>
            </a:pPr>
            <a:r>
              <a:rPr lang="en-US" altLang="ko-KR" dirty="0">
                <a:latin typeface="Calibri" panose="020F0502020204030204" pitchFamily="34" charset="0"/>
              </a:rPr>
              <a:t>Reduce the maximum time between packet arrival at Layer 1 and resource selected for transmission;</a:t>
            </a:r>
            <a:endParaRPr lang="ko-KR" altLang="ko-KR" dirty="0">
              <a:latin typeface="Calibri" panose="020F0502020204030204" pitchFamily="34" charset="0"/>
            </a:endParaRPr>
          </a:p>
          <a:p>
            <a:pPr lvl="2" algn="just" fontAlgn="base">
              <a:buFont typeface="Arial" panose="020B0604020202020204" pitchFamily="34" charset="0"/>
              <a:buChar char="•"/>
            </a:pPr>
            <a:r>
              <a:rPr lang="en-US" altLang="ko-KR" dirty="0">
                <a:latin typeface="Calibri" panose="020F0502020204030204" pitchFamily="34" charset="0"/>
              </a:rPr>
              <a:t>Radio resource pool sharing between UEs using mode 3 and UEs using mode 4;</a:t>
            </a:r>
            <a:endParaRPr lang="ko-KR" altLang="ko-KR" dirty="0">
              <a:latin typeface="Calibri" panose="020F0502020204030204" pitchFamily="34" charset="0"/>
            </a:endParaRPr>
          </a:p>
          <a:p>
            <a:pPr lvl="1" algn="just">
              <a:buFont typeface="Wingdings" panose="05000000000000000000" pitchFamily="2" charset="2"/>
              <a:buChar char="l"/>
            </a:pPr>
            <a:endParaRPr lang="en-US" altLang="ko-KR" sz="2000" b="1" dirty="0" smtClean="0"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815759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sz="2800" dirty="0" smtClean="0">
                <a:latin typeface="Calibri" panose="020F0502020204030204" pitchFamily="34" charset="0"/>
              </a:rPr>
              <a:t>Proposals</a:t>
            </a:r>
            <a:endParaRPr lang="ko-KR" altLang="en-US" sz="2800" dirty="0">
              <a:latin typeface="Calibri" panose="020F0502020204030204" pitchFamily="34" charset="0"/>
            </a:endParaRP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6974" y="908050"/>
            <a:ext cx="8230053" cy="5689302"/>
          </a:xfrm>
        </p:spPr>
        <p:txBody>
          <a:bodyPr>
            <a:noAutofit/>
          </a:bodyPr>
          <a:lstStyle/>
          <a:p>
            <a:pPr marL="342900" lvl="1" indent="-342900" algn="just">
              <a:buFont typeface="Wingdings" pitchFamily="2" charset="2"/>
              <a:buChar char="l"/>
            </a:pPr>
            <a:r>
              <a:rPr lang="en-US" altLang="ko-KR" sz="2000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The </a:t>
            </a:r>
            <a:r>
              <a:rPr lang="en-US" altLang="ko-KR" sz="2000" dirty="0">
                <a:latin typeface="Calibri" panose="020F0502020204030204" pitchFamily="34" charset="0"/>
                <a:cs typeface="Times New Roman" panose="02020603050405020304" pitchFamily="18" charset="0"/>
              </a:rPr>
              <a:t>UE selects a set of PC5 carrier(s) used for the actual transmission at least based on CBR measured by Rel-14 procedure.</a:t>
            </a:r>
            <a:endParaRPr lang="ko-KR" altLang="ko-KR" sz="2000" dirty="0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lvl="1" algn="just"/>
            <a:r>
              <a:rPr lang="en-US" altLang="ko-KR" dirty="0">
                <a:latin typeface="Calibri" panose="020F0502020204030204" pitchFamily="34" charset="0"/>
                <a:cs typeface="Times New Roman" panose="02020603050405020304" pitchFamily="18" charset="0"/>
              </a:rPr>
              <a:t>FFS other criteria</a:t>
            </a:r>
            <a:endParaRPr lang="ko-KR" altLang="ko-KR" dirty="0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lvl="1" algn="just"/>
            <a:r>
              <a:rPr lang="en-US" altLang="ko-KR" dirty="0">
                <a:latin typeface="Calibri" panose="020F0502020204030204" pitchFamily="34" charset="0"/>
                <a:cs typeface="Times New Roman" panose="02020603050405020304" pitchFamily="18" charset="0"/>
              </a:rPr>
              <a:t>FFS the time scale of TX carrier set selection</a:t>
            </a:r>
            <a:endParaRPr lang="ko-KR" altLang="ko-KR" dirty="0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lvl="1" algn="just"/>
            <a:r>
              <a:rPr lang="en-US" altLang="ko-KR" dirty="0">
                <a:latin typeface="Calibri" panose="020F0502020204030204" pitchFamily="34" charset="0"/>
                <a:cs typeface="Times New Roman" panose="02020603050405020304" pitchFamily="18" charset="0"/>
              </a:rPr>
              <a:t>This selection applies at least when the number of supported TX carriers is smaller than the number of supported RX carriers.</a:t>
            </a:r>
            <a:endParaRPr lang="ko-KR" altLang="ko-KR" dirty="0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lvl="2" algn="just">
              <a:buFont typeface="Arial" panose="020B0604020202020204" pitchFamily="34" charset="0"/>
              <a:buChar char="•"/>
            </a:pPr>
            <a:r>
              <a:rPr lang="en-US" altLang="ko-KR" dirty="0">
                <a:latin typeface="Calibri" panose="020F0502020204030204" pitchFamily="34" charset="0"/>
              </a:rPr>
              <a:t>FFS for other cases</a:t>
            </a:r>
            <a:endParaRPr lang="ko-KR" altLang="ko-KR" dirty="0">
              <a:latin typeface="Calibri" panose="020F0502020204030204" pitchFamily="34" charset="0"/>
            </a:endParaRPr>
          </a:p>
          <a:p>
            <a:pPr algn="just">
              <a:buFont typeface="Wingdings" panose="05000000000000000000" pitchFamily="2" charset="2"/>
              <a:buChar char="ü"/>
            </a:pPr>
            <a:endParaRPr lang="ko-KR" altLang="ko-KR" sz="1600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90022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bg1"/>
        </a:solidFill>
        <a:ln>
          <a:solidFill>
            <a:schemeClr val="bg1"/>
          </a:solidFill>
        </a:ln>
        <a:effectLst>
          <a:outerShdw blurRad="63500" sx="102000" sy="102000" algn="ctr" rotWithShape="0">
            <a:prstClr val="black">
              <a:alpha val="4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23232</TotalTime>
  <Words>190</Words>
  <Application>Microsoft Office PowerPoint</Application>
  <PresentationFormat>화면 슬라이드 쇼(4:3)</PresentationFormat>
  <Paragraphs>19</Paragraphs>
  <Slides>3</Slides>
  <Notes>1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3</vt:i4>
      </vt:variant>
    </vt:vector>
  </HeadingPairs>
  <TitlesOfParts>
    <vt:vector size="4" baseType="lpstr">
      <vt:lpstr>Office 테마</vt:lpstr>
      <vt:lpstr>WF on Carrier Aggregation in PC5 operation</vt:lpstr>
      <vt:lpstr>Background</vt:lpstr>
      <vt:lpstr>Proposals</vt:lpstr>
    </vt:vector>
  </TitlesOfParts>
  <Company>NEX Edition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채혁진/선임연구원/차세대표준(연)ACS팀(hyukjin.chae@lge.com)</dc:creator>
  <cp:lastModifiedBy>Seungmin Lee</cp:lastModifiedBy>
  <cp:revision>1859</cp:revision>
  <dcterms:created xsi:type="dcterms:W3CDTF">2011-09-26T04:10:00Z</dcterms:created>
  <dcterms:modified xsi:type="dcterms:W3CDTF">2017-04-06T19:12:08Z</dcterms:modified>
</cp:coreProperties>
</file>