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0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dynamic configuration of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ja-JP" dirty="0" smtClean="0">
                <a:latin typeface="Calibri" panose="020F0502020204030204" pitchFamily="34" charset="0"/>
              </a:rPr>
              <a:t>IMR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Samsung</a:t>
            </a:r>
            <a:r>
              <a:rPr lang="en-US" altLang="ja-JP" dirty="0">
                <a:solidFill>
                  <a:schemeClr val="tx1"/>
                </a:solidFill>
              </a:rPr>
              <a:t>, NTT </a:t>
            </a:r>
            <a:r>
              <a:rPr lang="en-US" altLang="ja-JP" dirty="0" smtClean="0">
                <a:solidFill>
                  <a:schemeClr val="tx1"/>
                </a:solidFill>
              </a:rPr>
              <a:t>DOCOMO, Sharp, Nokia, Alcatel-Lucent </a:t>
            </a:r>
            <a:r>
              <a:rPr lang="en-US" altLang="ja-JP" dirty="0">
                <a:solidFill>
                  <a:schemeClr val="tx1"/>
                </a:solidFill>
              </a:rPr>
              <a:t>Shanghai </a:t>
            </a:r>
            <a:r>
              <a:rPr lang="en-US" altLang="ja-JP" dirty="0" smtClean="0">
                <a:solidFill>
                  <a:schemeClr val="tx1"/>
                </a:solidFill>
              </a:rPr>
              <a:t>Bell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</a:rPr>
              <a:t>R1-1706320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44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#88bis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April 3 – 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>
                <a:latin typeface="+mj-lt"/>
              </a:rPr>
              <a:t>8.1.2.3.2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dirty="0" smtClean="0"/>
              <a:t>Agreements in RAN1#88 meeting:</a:t>
            </a:r>
            <a:endParaRPr lang="ko-KR" altLang="ko-KR"/>
          </a:p>
          <a:p>
            <a:pPr lvl="1"/>
            <a:r>
              <a:rPr lang="en-US" altLang="ko-KR" dirty="0"/>
              <a:t>NR supports aperiodic, </a:t>
            </a:r>
            <a:r>
              <a:rPr lang="en-US" altLang="ko-KR" u="sng" dirty="0">
                <a:solidFill>
                  <a:srgbClr val="FF0000"/>
                </a:solidFill>
              </a:rPr>
              <a:t>semi-persistent (as a working assumption)</a:t>
            </a:r>
            <a:r>
              <a:rPr lang="en-US" altLang="ko-KR" u="sng" dirty="0"/>
              <a:t>, </a:t>
            </a:r>
            <a:r>
              <a:rPr lang="en-US" altLang="ko-KR" dirty="0"/>
              <a:t>and periodic IMR based on ZP CSI-RS for interference measurement for CSI feedback</a:t>
            </a:r>
            <a:endParaRPr lang="ko-KR" altLang="ko-KR"/>
          </a:p>
          <a:p>
            <a:pPr lvl="2"/>
            <a:r>
              <a:rPr lang="en-US" altLang="ko-KR" dirty="0"/>
              <a:t>For IMR based on ZP CSI-RS, above three different time-domain behaviors are configured in the resource setting(s).</a:t>
            </a:r>
            <a:endParaRPr lang="ko-KR" altLang="ko-KR"/>
          </a:p>
          <a:p>
            <a:pPr lvl="2"/>
            <a:r>
              <a:rPr lang="en-US" altLang="ko-KR" dirty="0"/>
              <a:t>FFS the potential impact on PDSCH rate matching</a:t>
            </a:r>
            <a:endParaRPr lang="ko-KR" altLang="ko-KR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0034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Confirm the working assumption made in RAN1#88 </a:t>
            </a:r>
            <a:r>
              <a:rPr lang="en-US" altLang="ko-KR" dirty="0" smtClean="0"/>
              <a:t>meeting:</a:t>
            </a:r>
          </a:p>
          <a:p>
            <a:pPr lvl="1"/>
            <a:r>
              <a:rPr lang="en-US" altLang="ko-KR" dirty="0" smtClean="0"/>
              <a:t>NR </a:t>
            </a:r>
            <a:r>
              <a:rPr lang="en-US" altLang="ko-KR" dirty="0"/>
              <a:t>supports semi-persistent </a:t>
            </a:r>
            <a:r>
              <a:rPr lang="en-US" altLang="ko-KR" dirty="0" smtClean="0"/>
              <a:t>IMR </a:t>
            </a:r>
            <a:r>
              <a:rPr lang="en-US" altLang="ko-KR" dirty="0"/>
              <a:t>based on ZP CSI-RS for interference measurement for CSI </a:t>
            </a:r>
            <a:r>
              <a:rPr lang="en-US" altLang="ko-KR" dirty="0" smtClean="0"/>
              <a:t>feedback.</a:t>
            </a:r>
          </a:p>
          <a:p>
            <a:r>
              <a:rPr lang="en-US" altLang="ko-KR" dirty="0" smtClean="0"/>
              <a:t>Aperiodic IMR is triggered by DCI.</a:t>
            </a:r>
          </a:p>
          <a:p>
            <a:pPr lvl="1"/>
            <a:r>
              <a:rPr lang="en-US" altLang="ko-KR" dirty="0" smtClean="0"/>
              <a:t>FFS: use of MAC CE to reduce the set of candidate IMRs among the resources configured in RRC.   </a:t>
            </a:r>
          </a:p>
          <a:p>
            <a:r>
              <a:rPr lang="en-US" altLang="ko-KR" dirty="0" smtClean="0"/>
              <a:t>FFS: semi-persistent IMR is activated/deactivated by MAC CE or DCI.</a:t>
            </a:r>
          </a:p>
        </p:txBody>
      </p:sp>
    </p:spTree>
    <p:extLst>
      <p:ext uri="{BB962C8B-B14F-4D97-AF65-F5344CB8AC3E}">
        <p14:creationId xmlns:p14="http://schemas.microsoft.com/office/powerpoint/2010/main" val="233456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23260</TotalTime>
  <Words>164</Words>
  <Application>Microsoft Office PowerPoint</Application>
  <PresentationFormat>화면 슬라이드 쇼(4:3)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dynamic configuration of IMR for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LG Electronics</cp:lastModifiedBy>
  <cp:revision>472</cp:revision>
  <dcterms:created xsi:type="dcterms:W3CDTF">2016-03-24T01:14:08Z</dcterms:created>
  <dcterms:modified xsi:type="dcterms:W3CDTF">2017-04-05T18:29:13Z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