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base graph parameters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ASB,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67600" y="197204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2000" dirty="0"/>
              <a:t>R1-1706313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algn="just"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#88 made the following agreement, </a:t>
            </a:r>
          </a:p>
          <a:p>
            <a:pPr marL="0" lvl="0" indent="0" algn="just">
              <a:buNone/>
              <a:tabLst>
                <a:tab pos="457200" algn="l"/>
              </a:tabLst>
            </a:pPr>
            <a:endParaRPr lang="en-US" sz="2400" b="1" u="sng" dirty="0"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  <a:tabLst>
                <a:tab pos="457200" algn="l"/>
              </a:tabLst>
            </a:pPr>
            <a:r>
              <a:rPr lang="en-US" sz="2400" b="1" u="sng" dirty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</a:p>
          <a:p>
            <a:pPr algn="just"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largest info block size supported by LDPC encoder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Kmax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the largest shift size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Zmax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defined for a H matrix are selected from the following set of {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Kmax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Zmax</a:t>
            </a:r>
            <a:r>
              <a:rPr lang="en-US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} pairs: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{8192, 256}, {8192, 512}, {FFS near 8192, 320}</a:t>
            </a:r>
          </a:p>
          <a:p>
            <a:pPr lvl="1" algn="just">
              <a:tabLst>
                <a:tab pos="914400" algn="l"/>
              </a:tabLst>
            </a:pPr>
            <a:endParaRPr lang="en-US" sz="24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tabLst>
                <a:tab pos="9144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need to agree on common design parameters to progress with LDPC code design 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12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largest info block size supported by LDPC encoder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largest shift size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defined for a H matrix is {8448, 384}.</a:t>
            </a:r>
          </a:p>
          <a:p>
            <a:pPr lvl="0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base graphs to be finalized by the NR Ad-Hoc (June) meeting.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76956" y="1417638"/>
                <a:ext cx="8229600" cy="4525963"/>
              </a:xfrm>
            </p:spPr>
            <p:txBody>
              <a:bodyPr>
                <a:norm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base graph supporting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sz="28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should at least support following set of shift sizes Z. </a:t>
                </a:r>
                <a:endParaRPr lang="en-GB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p>
                    </m:sSup>
                  </m:oMath>
                </a14:m>
                <a:endParaRPr lang="en-US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∈{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3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5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7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9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13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15</m:t>
                    </m:r>
                  </m:oMath>
                </a14:m>
                <a:r>
                  <a:rPr lang="fi-FI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}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fi-FI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∈{</m:t>
                    </m:r>
                    <m:r>
                      <a:rPr lang="fi-FI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0, 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1, 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fi-FI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3</m:t>
                    </m:r>
                    <m:r>
                      <m:rPr>
                        <m:nor/>
                      </m:rPr>
                      <a:rPr lang="fi-FI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4, 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fi-FI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fi-FI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6,</m:t>
                    </m:r>
                    <m:r>
                      <m:rPr>
                        <m:nor/>
                      </m:rPr>
                      <a:rPr lang="en-GB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7</m:t>
                    </m:r>
                    <m:r>
                      <m:rPr>
                        <m:nor/>
                      </m:rPr>
                      <a:rPr lang="fi-FI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endParaRPr lang="fi-FI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en-US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6956" y="1417638"/>
                <a:ext cx="8229600" cy="4525963"/>
              </a:xfrm>
              <a:blipFill>
                <a:blip r:embed="rId2"/>
                <a:stretch>
                  <a:fillRect l="-1333" t="-14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5633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for Proposal 2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5891596"/>
              </p:ext>
            </p:extLst>
          </p:nvPr>
        </p:nvGraphicFramePr>
        <p:xfrm>
          <a:off x="1066800" y="1600200"/>
          <a:ext cx="6858002" cy="3581400"/>
        </p:xfrm>
        <a:graphic>
          <a:graphicData uri="http://schemas.openxmlformats.org/drawingml/2006/table">
            <a:tbl>
              <a:tblPr/>
              <a:tblGrid>
                <a:gridCol w="433013">
                  <a:extLst>
                    <a:ext uri="{9D8B030D-6E8A-4147-A177-3AD203B41FA5}">
                      <a16:colId xmlns:a16="http://schemas.microsoft.com/office/drawing/2014/main" val="3392318469"/>
                    </a:ext>
                  </a:extLst>
                </a:gridCol>
                <a:gridCol w="433013">
                  <a:extLst>
                    <a:ext uri="{9D8B030D-6E8A-4147-A177-3AD203B41FA5}">
                      <a16:colId xmlns:a16="http://schemas.microsoft.com/office/drawing/2014/main" val="1017847722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1482833728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3463615998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4210887790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3026942536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2675050601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3290631921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2216021721"/>
                    </a:ext>
                  </a:extLst>
                </a:gridCol>
                <a:gridCol w="748997">
                  <a:extLst>
                    <a:ext uri="{9D8B030D-6E8A-4147-A177-3AD203B41FA5}">
                      <a16:colId xmlns:a16="http://schemas.microsoft.com/office/drawing/2014/main" val="1338787439"/>
                    </a:ext>
                  </a:extLst>
                </a:gridCol>
              </a:tblGrid>
              <a:tr h="35814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748447"/>
                  </a:ext>
                </a:extLst>
              </a:tr>
              <a:tr h="358140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964622"/>
                  </a:ext>
                </a:extLst>
              </a:tr>
              <a:tr h="358140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302527"/>
                  </a:ext>
                </a:extLst>
              </a:tr>
              <a:tr h="3581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559200"/>
                  </a:ext>
                </a:extLst>
              </a:tr>
              <a:tr h="3581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755970"/>
                  </a:ext>
                </a:extLst>
              </a:tr>
              <a:tr h="3581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790776"/>
                  </a:ext>
                </a:extLst>
              </a:tr>
              <a:tr h="3581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761986"/>
                  </a:ext>
                </a:extLst>
              </a:tr>
              <a:tr h="3581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60041"/>
                  </a:ext>
                </a:extLst>
              </a:tr>
              <a:tr h="3581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257193"/>
                  </a:ext>
                </a:extLst>
              </a:tr>
              <a:tr h="3581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58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944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288</Words>
  <Application>Microsoft Office PowerPoint</Application>
  <PresentationFormat>On-screen Show (4:3)</PresentationFormat>
  <Paragraphs>106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 Unicode MS</vt:lpstr>
      <vt:lpstr>Batang</vt:lpstr>
      <vt:lpstr>맑은 고딕</vt:lpstr>
      <vt:lpstr>MS Mincho</vt:lpstr>
      <vt:lpstr>Arial</vt:lpstr>
      <vt:lpstr>Calibri</vt:lpstr>
      <vt:lpstr>Cambria Math</vt:lpstr>
      <vt:lpstr>Times New Roman</vt:lpstr>
      <vt:lpstr>Office Theme</vt:lpstr>
      <vt:lpstr>WF on base graph parameters</vt:lpstr>
      <vt:lpstr>Background</vt:lpstr>
      <vt:lpstr>Proposal 1</vt:lpstr>
      <vt:lpstr>Proposal 2</vt:lpstr>
      <vt:lpstr>Background for Proposal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Jayasinghe, Keeth (Nokia - FI/Espoo)</cp:lastModifiedBy>
  <cp:revision>85</cp:revision>
  <dcterms:created xsi:type="dcterms:W3CDTF">2006-08-16T00:00:00Z</dcterms:created>
  <dcterms:modified xsi:type="dcterms:W3CDTF">2017-04-03T15:21:12Z</dcterms:modified>
</cp:coreProperties>
</file>