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73" d="100"/>
          <a:sy n="73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4/3/2017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4/3/2017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PRACH sequence </a:t>
            </a:r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ZTE, ZTE Microelectronics,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66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smtClean="0"/>
              <a:t>Spokane, WA, USA 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– 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R1-1706281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Proposals on </a:t>
            </a:r>
            <a:r>
              <a:rPr lang="sv-SE" dirty="0" smtClean="0"/>
              <a:t>sequence type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sv-SE" dirty="0" smtClean="0"/>
              <a:t>For carrier frequencey below 6GHz:</a:t>
            </a:r>
          </a:p>
          <a:p>
            <a:pPr lvl="1"/>
            <a:r>
              <a:rPr lang="sv-SE" dirty="0" smtClean="0"/>
              <a:t>Zadoff-Chu (9 companies)</a:t>
            </a:r>
          </a:p>
          <a:p>
            <a:pPr lvl="1"/>
            <a:r>
              <a:rPr lang="sv-SE" dirty="0" smtClean="0"/>
              <a:t>Zadoff-Chu + m-seq (1)</a:t>
            </a:r>
          </a:p>
          <a:p>
            <a:pPr lvl="1"/>
            <a:r>
              <a:rPr lang="sv-SE" dirty="0" smtClean="0"/>
              <a:t>Zadoff-Chu + P3 (1)</a:t>
            </a:r>
          </a:p>
          <a:p>
            <a:pPr lvl="1"/>
            <a:r>
              <a:rPr lang="sv-SE" dirty="0" smtClean="0"/>
              <a:t>ACS Zadoff-Chu (1)</a:t>
            </a:r>
          </a:p>
          <a:p>
            <a:pPr lvl="1"/>
            <a:r>
              <a:rPr lang="sv-SE" dirty="0" smtClean="0"/>
              <a:t>Omega1 (1)</a:t>
            </a:r>
          </a:p>
          <a:p>
            <a:pPr lvl="1"/>
            <a:r>
              <a:rPr lang="sv-SE" dirty="0" smtClean="0"/>
              <a:t>M-seq (1)</a:t>
            </a:r>
          </a:p>
          <a:p>
            <a:pPr lvl="1"/>
            <a:r>
              <a:rPr lang="sv-SE" dirty="0" smtClean="0"/>
              <a:t>Zadoff-Chu + Zadoff-Chu cover extension (1)</a:t>
            </a:r>
          </a:p>
          <a:p>
            <a:r>
              <a:rPr lang="sv-SE" dirty="0" smtClean="0"/>
              <a:t>For carrier frequency above 6GHz</a:t>
            </a:r>
          </a:p>
          <a:p>
            <a:pPr lvl="1"/>
            <a:r>
              <a:rPr lang="sv-SE" dirty="0" smtClean="0"/>
              <a:t>Zadoff-Chu </a:t>
            </a:r>
            <a:r>
              <a:rPr lang="sv-SE" dirty="0" smtClean="0"/>
              <a:t>(9 </a:t>
            </a:r>
            <a:r>
              <a:rPr lang="sv-SE" dirty="0" smtClean="0"/>
              <a:t>companies)</a:t>
            </a:r>
          </a:p>
          <a:p>
            <a:pPr lvl="1"/>
            <a:r>
              <a:rPr lang="sv-SE" dirty="0" smtClean="0"/>
              <a:t>Zadoff-Chu + m-seq (1)</a:t>
            </a:r>
          </a:p>
          <a:p>
            <a:pPr lvl="1"/>
            <a:r>
              <a:rPr lang="sv-SE" dirty="0" smtClean="0"/>
              <a:t>Zadoff-Chu + P3 (1</a:t>
            </a:r>
            <a:r>
              <a:rPr lang="sv-SE" dirty="0" smtClean="0"/>
              <a:t>)</a:t>
            </a:r>
          </a:p>
          <a:p>
            <a:pPr lvl="1"/>
            <a:r>
              <a:rPr lang="sv-SE" dirty="0" smtClean="0"/>
              <a:t>Zadoff-Chu + </a:t>
            </a:r>
            <a:r>
              <a:rPr lang="sv-SE" dirty="0" smtClean="0"/>
              <a:t>Zadoff-Chu </a:t>
            </a:r>
            <a:r>
              <a:rPr lang="sv-SE" dirty="0" smtClean="0"/>
              <a:t>cover extension (1)</a:t>
            </a:r>
          </a:p>
          <a:p>
            <a:pPr lvl="1"/>
            <a:endParaRPr lang="sv-SE" dirty="0" smtClean="0"/>
          </a:p>
          <a:p>
            <a:pPr marL="914400" lvl="1" indent="-514350"/>
            <a:endParaRPr lang="sv-SE" dirty="0" smtClean="0"/>
          </a:p>
          <a:p>
            <a:endParaRPr lang="sv-SE" dirty="0" smtClean="0"/>
          </a:p>
          <a:p>
            <a:pPr>
              <a:buNone/>
            </a:pPr>
            <a:endParaRPr lang="sv-SE" dirty="0" smtClean="0"/>
          </a:p>
          <a:p>
            <a:pPr>
              <a:buNone/>
            </a:pPr>
            <a:endParaRPr lang="sv-SE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Main proposals </a:t>
            </a:r>
            <a:r>
              <a:rPr lang="sv-SE" dirty="0" smtClean="0"/>
              <a:t>on numerology (SCS and sequence length):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sv-SE" dirty="0" smtClean="0"/>
          </a:p>
          <a:p>
            <a:r>
              <a:rPr lang="sv-SE" dirty="0" smtClean="0"/>
              <a:t>For carrier frequency below 6GHz</a:t>
            </a:r>
          </a:p>
          <a:p>
            <a:pPr lvl="1"/>
            <a:r>
              <a:rPr lang="sv-SE" dirty="0" smtClean="0"/>
              <a:t>SCS = 1.25KHz, L = 839, 1023 (needed for 100km coverage?)</a:t>
            </a:r>
          </a:p>
          <a:p>
            <a:pPr lvl="1"/>
            <a:r>
              <a:rPr lang="sv-SE" dirty="0" smtClean="0"/>
              <a:t>SCS = 2.5KHz, L = 839 (5 companies)</a:t>
            </a:r>
          </a:p>
          <a:p>
            <a:pPr lvl="1"/>
            <a:r>
              <a:rPr lang="sv-SE" dirty="0" smtClean="0"/>
              <a:t>SCS = 5KHz, L = 839 (3)</a:t>
            </a:r>
          </a:p>
          <a:p>
            <a:pPr lvl="1"/>
            <a:r>
              <a:rPr lang="sv-SE" dirty="0" smtClean="0"/>
              <a:t>SCS = 7.5KHz, L ~ 139 (5)</a:t>
            </a:r>
          </a:p>
          <a:p>
            <a:pPr lvl="1"/>
            <a:r>
              <a:rPr lang="sv-SE" dirty="0" smtClean="0"/>
              <a:t>SCS = 15KHz, L ~ 71 and 283 (5)</a:t>
            </a:r>
          </a:p>
          <a:p>
            <a:pPr lvl="1"/>
            <a:r>
              <a:rPr lang="sv-SE" dirty="0" smtClean="0"/>
              <a:t>SCS = 30KHz, L = 71 (2)</a:t>
            </a:r>
          </a:p>
          <a:p>
            <a:pPr lvl="1"/>
            <a:r>
              <a:rPr lang="sv-SE" dirty="0" smtClean="0"/>
              <a:t>SCS = 60KHz, L = 71 (1)</a:t>
            </a:r>
          </a:p>
          <a:p>
            <a:r>
              <a:rPr lang="sv-SE" dirty="0" smtClean="0"/>
              <a:t>For carrier frequency above 6GHz</a:t>
            </a:r>
          </a:p>
          <a:p>
            <a:pPr lvl="1"/>
            <a:r>
              <a:rPr lang="sv-SE" dirty="0" smtClean="0"/>
              <a:t>SCS = 10KHz, L = 839 (2)</a:t>
            </a:r>
          </a:p>
          <a:p>
            <a:pPr lvl="1"/>
            <a:r>
              <a:rPr lang="sv-SE" dirty="0" smtClean="0"/>
              <a:t>SCS = 2</a:t>
            </a:r>
            <a:r>
              <a:rPr lang="sv-SE" dirty="0" smtClean="0"/>
              <a:t>0KHz, </a:t>
            </a:r>
            <a:r>
              <a:rPr lang="sv-SE" dirty="0" smtClean="0"/>
              <a:t>L = </a:t>
            </a:r>
            <a:r>
              <a:rPr lang="sv-SE" dirty="0" smtClean="0"/>
              <a:t>419 (2)</a:t>
            </a:r>
            <a:endParaRPr lang="sv-SE" dirty="0" smtClean="0"/>
          </a:p>
          <a:p>
            <a:pPr lvl="1"/>
            <a:r>
              <a:rPr lang="sv-SE" dirty="0" smtClean="0"/>
              <a:t>SCS = 30KHz, L </a:t>
            </a:r>
            <a:r>
              <a:rPr lang="sv-SE" dirty="0" smtClean="0"/>
              <a:t>~</a:t>
            </a:r>
            <a:r>
              <a:rPr lang="sv-SE" dirty="0" smtClean="0"/>
              <a:t> 139 and 283 (5)</a:t>
            </a:r>
          </a:p>
          <a:p>
            <a:pPr lvl="1"/>
            <a:r>
              <a:rPr lang="sv-SE" dirty="0" smtClean="0"/>
              <a:t>SCS = 60KHz, L </a:t>
            </a:r>
            <a:r>
              <a:rPr lang="sv-SE" dirty="0" smtClean="0"/>
              <a:t>~</a:t>
            </a:r>
            <a:r>
              <a:rPr lang="sv-SE" dirty="0" smtClean="0"/>
              <a:t> 139 and 283(6)</a:t>
            </a:r>
          </a:p>
          <a:p>
            <a:pPr lvl="1"/>
            <a:r>
              <a:rPr lang="sv-SE" dirty="0" smtClean="0"/>
              <a:t>SCS = 120KHz, L </a:t>
            </a:r>
            <a:r>
              <a:rPr lang="sv-SE" dirty="0" smtClean="0"/>
              <a:t>~</a:t>
            </a:r>
            <a:r>
              <a:rPr lang="sv-SE" dirty="0" smtClean="0"/>
              <a:t> 71 (4)</a:t>
            </a:r>
          </a:p>
          <a:p>
            <a:pPr lvl="1"/>
            <a:r>
              <a:rPr lang="sv-SE" dirty="0" smtClean="0"/>
              <a:t>SCS = 240KHz, L = 71 (2)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4713</TotalTime>
  <Words>269</Words>
  <Application>Microsoft Office PowerPoint</Application>
  <PresentationFormat>On-screen Show (4:3)</PresentationFormat>
  <Paragraphs>40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Summary of PRACH sequence proposals</vt:lpstr>
      <vt:lpstr>Proposals on sequence type</vt:lpstr>
      <vt:lpstr>Main proposals on numerology (SCS and sequence length):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162</cp:revision>
  <dcterms:created xsi:type="dcterms:W3CDTF">2016-04-11T23:33:51Z</dcterms:created>
  <dcterms:modified xsi:type="dcterms:W3CDTF">2017-04-03T20:01:44Z</dcterms:modified>
</cp:coreProperties>
</file>