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5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83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err="1" smtClean="0">
                <a:solidFill>
                  <a:schemeClr val="tx1"/>
                </a:solidFill>
                <a:ea typeface="宋体" pitchFamily="2" charset="-122"/>
              </a:rPr>
              <a:t>FeCoMP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 enhancements for NCJT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#88bis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R1-1706244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Spokane, USA 3</a:t>
            </a:r>
            <a:r>
              <a:rPr lang="en-GB" altLang="zh-CN" sz="2000" baseline="30000" dirty="0" smtClean="0"/>
              <a:t>rd</a:t>
            </a:r>
            <a:r>
              <a:rPr lang="en-GB" altLang="zh-CN" sz="2000" dirty="0" smtClean="0"/>
              <a:t> - 7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April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7.2.4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 smtClean="0"/>
              <a:t>, Intel, Qualcomm, ASTRI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8" y="822960"/>
            <a:ext cx="8835949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NC-JT is supported at least for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TM10</a:t>
            </a:r>
            <a:endParaRPr lang="en-US" altLang="zh-CN" sz="2400" b="0" strike="sngStrike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on applicability of subset of enhancements on TM9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NC-JT is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supported by using at most two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DM-RS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antenna port groups, where each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DM-RS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antenna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port group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is associated with 1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CW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UE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may assume that all DM-RS antenna ports in the DM-RS antenna port group are QCL-</a:t>
            </a:r>
            <a:r>
              <a:rPr lang="en-US" altLang="zh-CN" sz="2000" b="0" dirty="0" err="1"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 with each other </a:t>
            </a:r>
            <a:r>
              <a:rPr lang="en-US" altLang="zh-CN" sz="2000" b="0" dirty="0" err="1">
                <a:latin typeface="Times New Roman" pitchFamily="18" charset="0"/>
                <a:cs typeface="Times New Roman" pitchFamily="18" charset="0"/>
              </a:rPr>
              <a:t>wrt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 to all QCL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parameters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Unless it is indicated, UE cannot assume that DM-RS antenna port(s) in different DM-RS antenna port group are QCL-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with each other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wrt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to any QCL parameter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NC-JT is supported by the following DCI </a:t>
            </a:r>
            <a:r>
              <a:rPr lang="en-US" altLang="zh-CN" sz="2400" b="0" dirty="0" err="1" smtClean="0">
                <a:latin typeface="Times New Roman" pitchFamily="18" charset="0"/>
                <a:cs typeface="Times New Roman" pitchFamily="18" charset="0"/>
              </a:rPr>
              <a:t>signalling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 per each CW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QCL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PDSCH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RE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mapping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FFS: Resource allocation</a:t>
            </a:r>
          </a:p>
          <a:p>
            <a:pPr marL="571500" lvl="2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25075</TotalTime>
  <Words>152</Words>
  <Application>Microsoft Office PowerPoint</Application>
  <PresentationFormat>全屏显示(4:3)</PresentationFormat>
  <Paragraphs>21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FeCoMP enhancements for NCJT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2474</cp:revision>
  <dcterms:created xsi:type="dcterms:W3CDTF">2007-12-19T20:51:45Z</dcterms:created>
  <dcterms:modified xsi:type="dcterms:W3CDTF">2017-04-04T16:28:37Z</dcterms:modified>
</cp:coreProperties>
</file>