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1" r:id="rId3"/>
    <p:sldId id="29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2859" autoAdjust="0"/>
    <p:restoredTop sz="82874" autoAdjust="0"/>
  </p:normalViewPr>
  <p:slideViewPr>
    <p:cSldViewPr>
      <p:cViewPr varScale="1">
        <p:scale>
          <a:sx n="89" d="100"/>
          <a:sy n="89" d="100"/>
        </p:scale>
        <p:origin x="211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FeD2D Discovery Procedure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R1-1706240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Spokane, USA, 3rd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7th April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7.2.9.3.2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Discovery enhancements are beneficial for bandwidth limited Remote UEs</a:t>
            </a:r>
          </a:p>
          <a:p>
            <a:r>
              <a:rPr lang="en-US" dirty="0" smtClean="0"/>
              <a:t>Radio-layer discovery enhancements are dependent on higher layer discovery model (i.e. Model A (announcement) or Model B (solicitation and response))</a:t>
            </a:r>
          </a:p>
          <a:p>
            <a:r>
              <a:rPr lang="en-US" dirty="0" smtClean="0"/>
              <a:t>From radio-layer energy saving perspective, it is beneficial to</a:t>
            </a:r>
          </a:p>
          <a:p>
            <a:pPr lvl="1"/>
            <a:r>
              <a:rPr lang="en-US" dirty="0" smtClean="0"/>
              <a:t>Define non-transparent to L2 discovery procedure</a:t>
            </a:r>
          </a:p>
          <a:p>
            <a:pPr lvl="1"/>
            <a:r>
              <a:rPr lang="en-US" dirty="0" smtClean="0"/>
              <a:t>Distinguish between Model A/B discovery models at access stratum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5787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Discovery enhancements are introduced for bandwidth limited </a:t>
            </a:r>
            <a:r>
              <a:rPr lang="en-US" dirty="0" smtClean="0"/>
              <a:t>Remote </a:t>
            </a:r>
            <a:r>
              <a:rPr lang="en-US" dirty="0"/>
              <a:t>UEs including </a:t>
            </a:r>
            <a:r>
              <a:rPr lang="en-US" dirty="0" smtClean="0"/>
              <a:t>Type </a:t>
            </a:r>
            <a:r>
              <a:rPr lang="en-US" dirty="0"/>
              <a:t>1/Type 2 </a:t>
            </a:r>
            <a:r>
              <a:rPr lang="en-US" dirty="0" smtClean="0"/>
              <a:t>discovery</a:t>
            </a:r>
          </a:p>
          <a:p>
            <a:r>
              <a:rPr lang="en-US" dirty="0"/>
              <a:t>The following aspects should be considered</a:t>
            </a:r>
          </a:p>
          <a:p>
            <a:pPr lvl="1"/>
            <a:r>
              <a:rPr lang="en-US" dirty="0" smtClean="0"/>
              <a:t>Non-transparent </a:t>
            </a:r>
            <a:r>
              <a:rPr lang="en-US" dirty="0"/>
              <a:t>to L2 discovery </a:t>
            </a:r>
            <a:r>
              <a:rPr lang="en-US" dirty="0" smtClean="0"/>
              <a:t>procedure</a:t>
            </a:r>
            <a:endParaRPr lang="en-US" strike="sngStrike" dirty="0">
              <a:solidFill>
                <a:srgbClr val="FF0000"/>
              </a:solidFill>
            </a:endParaRPr>
          </a:p>
          <a:p>
            <a:pPr lvl="1"/>
            <a:r>
              <a:rPr lang="en-US" dirty="0" smtClean="0"/>
              <a:t>Discovery Models </a:t>
            </a:r>
            <a:r>
              <a:rPr lang="en-US" dirty="0"/>
              <a:t>A/B </a:t>
            </a:r>
            <a:r>
              <a:rPr lang="en-US" dirty="0" smtClean="0"/>
              <a:t>are distinguished at radio layers</a:t>
            </a:r>
            <a:endParaRPr lang="en-US" dirty="0"/>
          </a:p>
          <a:p>
            <a:r>
              <a:rPr lang="en-US" dirty="0"/>
              <a:t>Send LS to inform RAN2 that RAN1 considers non-transparent to L2 discovery procedure and </a:t>
            </a:r>
            <a:r>
              <a:rPr lang="en-US" dirty="0" smtClean="0"/>
              <a:t>agreed to </a:t>
            </a:r>
            <a:r>
              <a:rPr lang="en-US" dirty="0"/>
              <a:t>distinguish Model A/B discovery models at access stratum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797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FeD2D Discovery Procedure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2017-04-04T16:22:25Z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2017-04-03 16:54:41Z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