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94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104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355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06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15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23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9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37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637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00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2A7FD-DE6D-43C2-ADCD-5574C21AA21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41238-48F2-41CD-A37A-370CD241E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9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DC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Ericsson, NTT DOCOMO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0" y="24713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R1-1706229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0143" y="234093"/>
            <a:ext cx="2647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 #88bis, Spokane, US</a:t>
            </a:r>
          </a:p>
          <a:p>
            <a:r>
              <a:rPr lang="en-US" dirty="0"/>
              <a:t>AI 8.1.3.4</a:t>
            </a:r>
          </a:p>
        </p:txBody>
      </p:sp>
    </p:spTree>
    <p:extLst>
      <p:ext uri="{BB962C8B-B14F-4D97-AF65-F5344CB8AC3E}">
        <p14:creationId xmlns:p14="http://schemas.microsoft.com/office/powerpoint/2010/main" val="914794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Dual connectivity has been extensively discussed for LTE. </a:t>
            </a:r>
          </a:p>
          <a:p>
            <a:endParaRPr lang="en-US" dirty="0"/>
          </a:p>
          <a:p>
            <a:r>
              <a:rPr lang="en-US" dirty="0"/>
              <a:t>One the physical layer there are not that many additional aspects with regards to Dual connectivity compared to CA</a:t>
            </a:r>
          </a:p>
          <a:p>
            <a:endParaRPr lang="en-US" dirty="0"/>
          </a:p>
          <a:p>
            <a:r>
              <a:rPr lang="en-US" dirty="0"/>
              <a:t>Important to consider what has been specified for LTE when going to NR</a:t>
            </a:r>
          </a:p>
        </p:txBody>
      </p:sp>
    </p:spTree>
    <p:extLst>
      <p:ext uri="{BB962C8B-B14F-4D97-AF65-F5344CB8AC3E}">
        <p14:creationId xmlns:p14="http://schemas.microsoft.com/office/powerpoint/2010/main" val="2847474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For LTE-NR/NR-NR dual connectivity, LTE dual connectivity is the base line</a:t>
            </a:r>
            <a:endParaRPr lang="sv-SE" dirty="0"/>
          </a:p>
          <a:p>
            <a:pPr lvl="1"/>
            <a:r>
              <a:rPr lang="en-GB" dirty="0"/>
              <a:t>Both synchronous and asynchronous dual connectivity are support for LTE-NR/NR-NR DC.</a:t>
            </a:r>
            <a:endParaRPr lang="sv-SE" dirty="0"/>
          </a:p>
          <a:p>
            <a:pPr lvl="1"/>
            <a:r>
              <a:rPr lang="en-GB" dirty="0"/>
              <a:t>For LTE-NR DC, on CC-group is formed by LTE carriers and the another CC-group is formed by NR carriers.</a:t>
            </a:r>
            <a:endParaRPr lang="sv-SE" dirty="0"/>
          </a:p>
          <a:p>
            <a:pPr lvl="1"/>
            <a:r>
              <a:rPr lang="en-GB" dirty="0"/>
              <a:t>Scheduling and HARQ mechanisms/procedures are CC-group independent.</a:t>
            </a:r>
            <a:endParaRPr lang="sv-SE" dirty="0"/>
          </a:p>
          <a:p>
            <a:pPr lvl="1"/>
            <a:r>
              <a:rPr lang="en-GB" dirty="0"/>
              <a:t>Power control between CC-groups is based on LTE DC PC mode 1 and mode 2</a:t>
            </a:r>
          </a:p>
          <a:p>
            <a:pPr lvl="2"/>
            <a:r>
              <a:rPr lang="en-GB" dirty="0"/>
              <a:t>FFS: Any potential enhancements needed to support LTE/NR or NR/NR DC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08961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142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DC for NR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 for NR</dc:title>
  <dc:creator>Ericsson</dc:creator>
  <cp:lastModifiedBy>Ericsson</cp:lastModifiedBy>
  <cp:revision>4</cp:revision>
  <dcterms:created xsi:type="dcterms:W3CDTF">2017-03-30T08:10:59Z</dcterms:created>
  <dcterms:modified xsi:type="dcterms:W3CDTF">2017-04-04T16:38:35Z</dcterms:modified>
</cp:coreProperties>
</file>