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91673" y="1893193"/>
            <a:ext cx="10522039" cy="161676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signaling </a:t>
            </a:r>
            <a:r>
              <a:rPr lang="en-US" dirty="0"/>
              <a:t>design for physical layer SR in 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/>
              <a:t>R1-1706217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#88bis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USA, April 3 - 7, 2017</a:t>
            </a:r>
            <a:endParaRPr 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7.2.6.1.2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1325563"/>
            <a:ext cx="9748234" cy="457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RAN#75, a new WID on further NB-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IoT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enhancements was approved.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of the objectives in this work item is to support physical layer SR: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/>
            <a:r>
              <a:rPr lang="en-US" sz="3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 latency and power consumption reduction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fontAlgn="base" hangingPunct="0"/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Support for physical layer SR [RAN1, RAN2</a:t>
            </a:r>
            <a:r>
              <a:rPr 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en-US" altLang="ja-JP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 RAN1#88bis, a</a:t>
            </a:r>
            <a:r>
              <a:rPr kumimoji="0" lang="en-US" altLang="ja-JP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number of contributions provide discussion on signaling design for physical layer SR in NB-</a:t>
            </a:r>
            <a:r>
              <a:rPr kumimoji="0" lang="en-US" altLang="ja-JP" sz="32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kumimoji="0" lang="en-US" altLang="ja-JP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ja-JP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Single tone transmission is used for </a:t>
            </a:r>
            <a:r>
              <a:rPr lang="en-GB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physical layer SR </a:t>
            </a: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signalling and existing uplink signal/channel format(s) are considered as the starting point:</a:t>
            </a:r>
            <a:endParaRPr 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Alt1: Based on NPRACH </a:t>
            </a:r>
            <a:r>
              <a:rPr lang="en-GB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signal;</a:t>
            </a:r>
            <a:endParaRPr lang="en-US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Alt2: Based on NPUSCH format </a:t>
            </a:r>
            <a:r>
              <a:rPr lang="en-GB" b="1" dirty="0" smtClean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2:</a:t>
            </a:r>
          </a:p>
          <a:p>
            <a:pPr marL="1200150" lvl="2" indent="-285750"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GB" b="1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GB" b="1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on-coherent detection based format is not precluded;</a:t>
            </a:r>
            <a:endParaRPr lang="en-US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en-GB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At least one of the following is supported in Rel-15 NB-</a:t>
            </a:r>
            <a:r>
              <a:rPr lang="en-GB" b="1" dirty="0" err="1" smtClean="0">
                <a:latin typeface="Calibri" panose="020F0502020204030204" pitchFamily="34" charset="0"/>
                <a:ea typeface="Times New Roman" panose="02020603050405020304" pitchFamily="18" charset="0"/>
              </a:rPr>
              <a:t>IoT</a:t>
            </a:r>
            <a:r>
              <a:rPr lang="en-GB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:</a:t>
            </a:r>
          </a:p>
          <a:p>
            <a:pPr marL="800100" lvl="1" indent="-342900"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en-GB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Dedicated SR over periodic resource;</a:t>
            </a:r>
          </a:p>
          <a:p>
            <a:pPr marL="800100" lvl="1" indent="-342900"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en-GB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Piggybacked </a:t>
            </a: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SR when ACK/NACK is being sent on NPUSCH format </a:t>
            </a:r>
            <a:r>
              <a:rPr lang="en-GB" b="1" dirty="0" smtClean="0">
                <a:latin typeface="Calibri" panose="020F0502020204030204" pitchFamily="34" charset="0"/>
                <a:ea typeface="Times New Roman" panose="02020603050405020304" pitchFamily="18" charset="0"/>
              </a:rPr>
              <a:t>2; </a:t>
            </a:r>
            <a:endParaRPr 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"/>
              <a:tabLst>
                <a:tab pos="457200" algn="l"/>
              </a:tabLst>
            </a:pPr>
            <a:r>
              <a:rPr lang="en-GB" b="1" dirty="0">
                <a:latin typeface="Calibri" panose="020F0502020204030204" pitchFamily="34" charset="0"/>
                <a:ea typeface="Times New Roman" panose="02020603050405020304" pitchFamily="18" charset="0"/>
              </a:rPr>
              <a:t>Collision handling for dedicated SR is FFS</a:t>
            </a:r>
            <a:endParaRPr 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/>
            <a:endParaRPr lang="zh-CN" altLang="zh-C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184</Words>
  <Application>Microsoft Office PowerPoint</Application>
  <PresentationFormat>宽屏</PresentationFormat>
  <Paragraphs>20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 Unicode MS</vt:lpstr>
      <vt:lpstr>ＭＳ Ｐゴシック</vt:lpstr>
      <vt:lpstr>宋体</vt:lpstr>
      <vt:lpstr>Arial</vt:lpstr>
      <vt:lpstr>Calibri</vt:lpstr>
      <vt:lpstr>Calibri Light</vt:lpstr>
      <vt:lpstr>Courier New</vt:lpstr>
      <vt:lpstr>Times New Roman</vt:lpstr>
      <vt:lpstr>Wingdings</vt:lpstr>
      <vt:lpstr>Office Theme</vt:lpstr>
      <vt:lpstr>Way forward on signaling design for physical layer SR in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Tiexiaolei</cp:lastModifiedBy>
  <cp:revision>84</cp:revision>
  <dcterms:created xsi:type="dcterms:W3CDTF">2016-03-23T22:01:47Z</dcterms:created>
  <dcterms:modified xsi:type="dcterms:W3CDTF">2017-04-04T16:09:11Z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(3)xzv/0EgN+G0jguBknbbi/NsCp6RAXmhSkVQZGCdORTx+2iubHsRGoYmENW9j6bwKrmfvqcNd
2Et26Hujvjc1pCpy0qgsiJ7UIjnczE3xyHzKcWenDVSDqDxFoqdFqlcs/AF7voXAzmUQKIoj
Ra+uqBpuCSsybLtN18hJ54J2h3IxaYmOtnbB0wgY/CZVhH+ylZDj9zZolSjIZ0+DnieX0omK
iQIcJeePolHrHqNf5B</vt:lpwstr>
  </property>
  <property fmtid="{D5CDD505-2E9C-101B-9397-08002B2CF9AE}" pid="3" name="_2015_ms_pID_7253431">
    <vt:lpwstr>sEh5yVKjdu09fXC3cYj2uuVg7in+IrqwvuCkYBXCuw9jrUJ5re3JUG
L1ltoC702Y4YdWf5BCG0XAPZWIbFZo81LKRQE0xGfndneLtziRaM7WkUDgIigcy7artFlGDB
RKfV5F5Ymch/kpLRS2ts66UPgopNQQN1LdwvDAvEZJjgu2shriUmE4G2PfnNhJugpFSJoyi0
H9PqW26OTu/1ocKBGEcBGtkKbggUGrEAddA5</vt:lpwstr>
  </property>
  <property fmtid="{D5CDD505-2E9C-101B-9397-08002B2CF9AE}" pid="4" name="_2015_ms_pID_7253432">
    <vt:lpwstr>QddRlQAeIVczlECa+1RxwJSS9ExqX2LzuoLg
0HcSyt+j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1491239432</vt:lpwstr>
  </property>
</Properties>
</file>