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5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NRS presence on NPRS carrier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R1-1704061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13 - 17,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/>
            <a:r>
              <a:rPr lang="en-GB" dirty="0"/>
              <a:t>If NPRS </a:t>
            </a:r>
            <a:r>
              <a:rPr lang="en-GB" dirty="0" err="1"/>
              <a:t>subframe</a:t>
            </a:r>
            <a:r>
              <a:rPr lang="en-GB" dirty="0"/>
              <a:t> configuration is part B only, NPRS is punctured in OFDM symbols 5 and 6 in each slot</a:t>
            </a:r>
            <a:endParaRPr lang="en-US" dirty="0"/>
          </a:p>
          <a:p>
            <a:pPr lvl="0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algn="just"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Before a UE obtains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operationModeInfo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, the UE may assume narrowband reference signals are transmitted in </a:t>
            </a:r>
            <a:r>
              <a:rPr lang="en-US" sz="2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#0 and #4 and in </a:t>
            </a:r>
            <a:r>
              <a:rPr lang="en-US" sz="20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#9 not containing NSSS.</a:t>
            </a:r>
          </a:p>
          <a:p>
            <a:pPr algn="just"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When UE receives higher-layer parameter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operationModeInfo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indicating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guardband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or </a:t>
            </a:r>
            <a:r>
              <a:rPr lang="en-US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standalone,</a:t>
            </a:r>
            <a:endParaRPr 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0680" indent="-180340">
              <a:spcAft>
                <a:spcPts val="900"/>
              </a:spcAft>
            </a:pP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Before the UE obtains 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SystemInformationBlockType1-NB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, the UE may assume narrowband reference signals are transmitted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#0, #1, #3, #4 and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#9 not containing NSSS.</a:t>
            </a:r>
          </a:p>
          <a:p>
            <a:pPr marL="360680" indent="-180340">
              <a:spcAft>
                <a:spcPts val="900"/>
              </a:spcAft>
            </a:pP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After the UE obtains 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SystemInformationBlockType1-NB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, the UE may assume narrowband reference signals are transmitted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#0, #1, #3, #4,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#9 not containing NSSS, and in NB-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IoT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downlink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and shall not expect narrowband reference signals in other downlink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algn="just">
              <a:spcAft>
                <a:spcPts val="600"/>
              </a:spcAft>
            </a:pP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When UE receives higher-layer parameter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operationModeInfo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 indicating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inband-SamePCI</a:t>
            </a:r>
            <a:r>
              <a:rPr lang="en-US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or </a:t>
            </a:r>
            <a:r>
              <a:rPr lang="en-US" sz="2000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inband-DifferentPCI</a:t>
            </a:r>
            <a:r>
              <a:rPr lang="en-US" sz="2000" i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endParaRPr lang="en-US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60680" indent="-180340">
              <a:spcAft>
                <a:spcPts val="900"/>
              </a:spcAft>
            </a:pP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Before the UE obtains 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SystemInformationBlockType1-NB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, the UE may assume narrowband reference signals are transmitted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#0, #4 and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#9 not containing NSSS.</a:t>
            </a:r>
          </a:p>
          <a:p>
            <a:pPr marL="360680" indent="-180340">
              <a:spcAft>
                <a:spcPts val="900"/>
              </a:spcAft>
            </a:pP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After the UE obtains </a:t>
            </a:r>
            <a:r>
              <a:rPr lang="en-US" sz="1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SystemInformationBlockType1-NB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, the UE may assume narrowband reference signals are transmitted in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#0, #4,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#9 not containing NSSS, and in NB-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IoT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downlink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 and shall not expect narrowband reference signals in other downlink </a:t>
            </a:r>
            <a:r>
              <a:rPr lang="en-US" sz="16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subframes</a:t>
            </a:r>
            <a:r>
              <a:rPr lang="en-US" sz="16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  <a:p>
            <a:pPr lvl="0"/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31996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B</a:t>
            </a:r>
            <a:r>
              <a:rPr lang="en-US" dirty="0" err="1" smtClean="0"/>
              <a:t>ackbround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dirty="0" smtClean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 in RAN1#88: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600"/>
              </a:spcAft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Valid DL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NPDCCH/NPDSCH bitmap is </a:t>
            </a:r>
            <a:r>
              <a:rPr lang="en-US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signalled</a:t>
            </a:r>
            <a:r>
              <a:rPr lang="en-US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SIB-NB for non-anchor carriers for paging and RAR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tabLst>
                <a:tab pos="4572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RAR monitoring, the UE can assume that NRS are present in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{0,4,9} for in-band, {0,1,3,4,9} for standalone/guard-band, and valid DL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at least during the following: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10 valid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before the start of each Type-2 CSS in the RAR window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4 valid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after the end of each Type-2 CSS in the RAR window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4 valid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prior to the first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of the NPDSCH carrying RAR messages and until 4 valid </a:t>
            </a:r>
            <a:r>
              <a:rPr lang="en-GB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subframes</a:t>
            </a:r>
            <a:r>
              <a:rPr lang="en-GB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after the NPDSCH.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077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Alt.1: On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NB-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carrier configured for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NPRS, UE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assume that NRS are present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subframes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#0, #4 and 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subframes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#9 not containing NSSS for in-band NPRS carriers, and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subframes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#0, #1, #3, #4 and in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subframes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#9 not containing NSSS for standalone/guard-band carriers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Alt.2: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determine NPRS pattern,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positioning UE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assume that any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subframe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configured to contain NPRS by part A bitmap  in part A or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partA+part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config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does not contain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NRS.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</TotalTime>
  <Words>484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 Unicode MS</vt:lpstr>
      <vt:lpstr>Batang</vt:lpstr>
      <vt:lpstr>MS Mincho</vt:lpstr>
      <vt:lpstr>宋体</vt:lpstr>
      <vt:lpstr>Arial</vt:lpstr>
      <vt:lpstr>Calibri</vt:lpstr>
      <vt:lpstr>Calibri Light</vt:lpstr>
      <vt:lpstr>Times</vt:lpstr>
      <vt:lpstr>Times New Roman</vt:lpstr>
      <vt:lpstr>Office Theme</vt:lpstr>
      <vt:lpstr>WF on NRS presence on NPRS carrier</vt:lpstr>
      <vt:lpstr>Background</vt:lpstr>
      <vt:lpstr>Background</vt:lpstr>
      <vt:lpstr>Backbround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98</cp:revision>
  <dcterms:created xsi:type="dcterms:W3CDTF">2016-03-23T22:01:47Z</dcterms:created>
  <dcterms:modified xsi:type="dcterms:W3CDTF">2017-02-16T18:54:38Z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(3)1IhsvzSxv5ca14tHZm3b+Xx+3vi88YGmGsDpcvj0QIwrePsOldzEi0N52spqwdV4O+TLqVHP
556WAUHidXb44zRsT1uUB6T/imeCSfcS4nAIBfHLHPi8dDwLfeZ++Y6ZsKKPbC+kld6kHQgD
nHw1lAVs56JKGuHJ5MLgQU7o1QWk/3e3RvMGv1P4MxYDGTPreGGEWxkEaZ3T6OFVi6wqws11
mLCs7BgnHtNxUwgGed</vt:lpwstr>
  </property>
  <property fmtid="{D5CDD505-2E9C-101B-9397-08002B2CF9AE}" pid="3" name="_2015_ms_pID_7253431">
    <vt:lpwstr>wK5oEchoH5yJa+qdkPpuXhyfPEalLQzlQ3ZMANIK6IVLrxIfP6JKdz
N6LQhLyLT4i2BnlGmXGciUpdx3dYg64+/zTcq7Zt0QNjmRU/0ooj78LRjqTAn2g8B49N55Q5
F2fSACsjEcLYYM8foqryig4OFj579IVqdRfJWrlfdtjg1JgGtay0XNjCuM6kK5pedz3ULWQq
VpOcjWNY/50Tm5F1h1fPqggz4IJSFSUFBM6B</vt:lpwstr>
  </property>
  <property fmtid="{D5CDD505-2E9C-101B-9397-08002B2CF9AE}" pid="4" name="_2015_ms_pID_7253432">
    <vt:lpwstr>LOu2DeAsBSfu5xROGoSa7klutyJAgRXvnFc8
/68BIjsP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1487271262</vt:lpwstr>
  </property>
</Properties>
</file>