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919B64-FFEC-49D7-909A-F5B45847DBC0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6AC8BE-853D-4BC2-BB92-17E0E4002B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WG1#88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Greece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13th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17th February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8.1.4.2.1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R1-1703987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" name="제목 1"/>
          <p:cNvSpPr txBox="1">
            <a:spLocks/>
          </p:cNvSpPr>
          <p:nvPr/>
        </p:nvSpPr>
        <p:spPr>
          <a:xfrm>
            <a:off x="685800" y="2130425"/>
            <a:ext cx="7772400" cy="1010543"/>
          </a:xfrm>
          <a:prstGeom prst="rect">
            <a:avLst/>
          </a:prstGeom>
        </p:spPr>
        <p:txBody>
          <a:bodyPr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Observation 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on </a:t>
            </a:r>
            <a:r>
              <a:rPr kumimoji="0" lang="en-US" altLang="ko-KR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CA</a:t>
            </a:r>
            <a:r>
              <a:rPr lang="en-US" altLang="ko-KR" sz="44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-</a:t>
            </a:r>
            <a:r>
              <a:rPr kumimoji="0" lang="en-US" altLang="ko-KR" sz="4400" b="0" i="0" u="none" strike="noStrike" kern="120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Polar List Gain</a:t>
            </a:r>
            <a:endParaRPr kumimoji="0" lang="ko-KR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5240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en-US" dirty="0" smtClean="0">
                <a:solidFill>
                  <a:schemeClr val="tx1"/>
                </a:solidFill>
                <a:latin typeface="Calibri" panose="020F0502020204030204" pitchFamily="34" charset="0"/>
              </a:rPr>
              <a:t>Huawei, HiSilicon</a:t>
            </a:r>
            <a:endParaRPr lang="en-US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dirty="0" smtClean="0">
                <a:latin typeface="Calibri" panose="020F0502020204030204" pitchFamily="34" charset="0"/>
                <a:ea typeface="+mj-ea"/>
                <a:cs typeface="+mj-cs"/>
              </a:rPr>
              <a:t>Background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6898028"/>
              </p:ext>
            </p:extLst>
          </p:nvPr>
        </p:nvGraphicFramePr>
        <p:xfrm>
          <a:off x="457200" y="2362200"/>
          <a:ext cx="8229600" cy="386080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209800"/>
                <a:gridCol w="3276600"/>
                <a:gridCol w="2743200"/>
              </a:tblGrid>
              <a:tr h="77216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CA Polar  without limited CRC check times(Type I)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CA Polar with limited</a:t>
                      </a:r>
                      <a:r>
                        <a:rPr lang="en-US" altLang="zh-CN" baseline="0" dirty="0" smtClean="0"/>
                        <a:t> CRC check times(Type II)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CRC</a:t>
                      </a:r>
                      <a:r>
                        <a:rPr lang="en-US" altLang="zh-CN" baseline="0" dirty="0" smtClean="0"/>
                        <a:t> bits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16+3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16+3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List Size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8,32,128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8,32,128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CRC Check</a:t>
                      </a:r>
                      <a:r>
                        <a:rPr lang="en-US" altLang="zh-CN" baseline="0" dirty="0" smtClean="0"/>
                        <a:t> Times(T)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8,32,128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8,8,8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77216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Curve</a:t>
                      </a:r>
                      <a:r>
                        <a:rPr lang="en-US" altLang="zh-CN" baseline="0" dirty="0" smtClean="0"/>
                        <a:t> Style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Solid curves</a:t>
                      </a:r>
                      <a:endParaRPr lang="zh-CN" altLang="en-US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Dash curves</a:t>
                      </a:r>
                      <a:endParaRPr lang="zh-CN" altLang="en-US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457200" y="1219200"/>
            <a:ext cx="7772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Simulation assumption for the list gain comparison between CA Polar with/without CRC check times limitation.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Performance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1105089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K=32</a:t>
            </a:r>
            <a:r>
              <a:rPr lang="en-US" sz="2000" b="1" dirty="0"/>
              <a:t>;</a:t>
            </a:r>
            <a:r>
              <a:rPr lang="en-US" sz="2000" b="1" dirty="0" smtClean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4800" y="2120752"/>
            <a:ext cx="9209852" cy="427261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838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>
                <a:latin typeface="Calibri" panose="020F0502020204030204" pitchFamily="34" charset="0"/>
              </a:rPr>
              <a:t>Performance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57400"/>
            <a:ext cx="9362432" cy="43434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33400" y="1105089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K=48;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R=1/12,1/6,1/3,1/2,2/3;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</p:spTree>
    <p:extLst>
      <p:ext uri="{BB962C8B-B14F-4D97-AF65-F5344CB8AC3E}">
        <p14:creationId xmlns="" xmlns:p14="http://schemas.microsoft.com/office/powerpoint/2010/main" val="36142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>
                <a:latin typeface="Calibri" panose="020F0502020204030204" pitchFamily="34" charset="0"/>
              </a:rPr>
              <a:t>Performance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61526" y="1981200"/>
            <a:ext cx="9667052" cy="4484718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482221" y="965537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K=64;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R=1/12,1/6,1/3,1/2,2/3;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</p:spTree>
    <p:extLst>
      <p:ext uri="{BB962C8B-B14F-4D97-AF65-F5344CB8AC3E}">
        <p14:creationId xmlns="" xmlns:p14="http://schemas.microsoft.com/office/powerpoint/2010/main" val="59476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>
                <a:latin typeface="Calibri" panose="020F0502020204030204" pitchFamily="34" charset="0"/>
              </a:rPr>
              <a:t>Performance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76223" y="1981200"/>
            <a:ext cx="9896446" cy="4591138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533400" y="1105089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K=80;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R=1/12,1/6,1/3,1/2,2/3;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</p:spTree>
    <p:extLst>
      <p:ext uri="{BB962C8B-B14F-4D97-AF65-F5344CB8AC3E}">
        <p14:creationId xmlns="" xmlns:p14="http://schemas.microsoft.com/office/powerpoint/2010/main" val="234510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>
                <a:latin typeface="Calibri" panose="020F0502020204030204" pitchFamily="34" charset="0"/>
              </a:rPr>
              <a:t>Performance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685800" y="1772130"/>
            <a:ext cx="10512205" cy="4876800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457200" y="834765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K=120;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R=1/12,1/6,1/3,1/2,2/3;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</p:spTree>
    <p:extLst>
      <p:ext uri="{BB962C8B-B14F-4D97-AF65-F5344CB8AC3E}">
        <p14:creationId xmlns="" xmlns:p14="http://schemas.microsoft.com/office/powerpoint/2010/main" val="191831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3600" dirty="0">
                <a:latin typeface="Calibri" panose="020F0502020204030204" pitchFamily="34" charset="0"/>
              </a:rPr>
              <a:t>Performance</a:t>
            </a:r>
            <a:endParaRPr lang="en-US" altLang="zh-CN" sz="3600" dirty="0">
              <a:latin typeface="Calibri" panose="020F0502020204030204" pitchFamily="34" charset="0"/>
            </a:endParaRPr>
          </a:p>
          <a:p>
            <a:pPr lvl="0" algn="ctr">
              <a:spcBef>
                <a:spcPct val="0"/>
              </a:spcBef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794926" y="1676400"/>
            <a:ext cx="10733852" cy="4979626"/>
          </a:xfrm>
          <a:prstGeom prst="rect">
            <a:avLst/>
          </a:prstGeom>
        </p:spPr>
      </p:pic>
      <p:sp>
        <p:nvSpPr>
          <p:cNvPr id="6" name="TextBox 2"/>
          <p:cNvSpPr txBox="1"/>
          <p:nvPr/>
        </p:nvSpPr>
        <p:spPr>
          <a:xfrm>
            <a:off x="464024" y="848413"/>
            <a:ext cx="6781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K=200;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R=1/12,1/6,1/3,1/2,2/3;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000" b="1" dirty="0" smtClean="0"/>
              <a:t>List size =</a:t>
            </a:r>
            <a:r>
              <a:rPr lang="en-US" sz="2000" b="1" dirty="0" smtClean="0">
                <a:solidFill>
                  <a:srgbClr val="FF0000"/>
                </a:solidFill>
              </a:rPr>
              <a:t>8(Red)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0070C0"/>
                </a:solidFill>
              </a:rPr>
              <a:t>32(Blue)</a:t>
            </a:r>
            <a:r>
              <a:rPr lang="en-US" sz="2000" b="1" dirty="0" smtClean="0"/>
              <a:t>,</a:t>
            </a:r>
            <a:r>
              <a:rPr lang="en-US" sz="2000" b="1" dirty="0" smtClean="0">
                <a:solidFill>
                  <a:srgbClr val="92D050"/>
                </a:solidFill>
              </a:rPr>
              <a:t>128(Green)</a:t>
            </a:r>
          </a:p>
        </p:txBody>
      </p:sp>
    </p:spTree>
    <p:extLst>
      <p:ext uri="{BB962C8B-B14F-4D97-AF65-F5344CB8AC3E}">
        <p14:creationId xmlns="" xmlns:p14="http://schemas.microsoft.com/office/powerpoint/2010/main" val="112972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altLang="ko-KR" sz="4800" dirty="0" smtClean="0">
                <a:latin typeface="Calibri" panose="020F0502020204030204" pitchFamily="34" charset="0"/>
                <a:ea typeface="+mj-ea"/>
                <a:cs typeface="+mj-cs"/>
              </a:rPr>
              <a:t>Observation</a:t>
            </a:r>
            <a:endParaRPr lang="en-US" altLang="ko-KR" sz="4800" dirty="0">
              <a:latin typeface="Calibri" panose="020F0502020204030204" pitchFamily="34" charset="0"/>
              <a:ea typeface="+mj-ea"/>
              <a:cs typeface="+mj-cs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28600" y="1417638"/>
            <a:ext cx="8686800" cy="50593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tx1"/>
              </a:buClr>
              <a:buSzPct val="80000"/>
              <a:buFont typeface="Wingdings" panose="05000000000000000000" pitchFamily="2" charset="2"/>
              <a:buChar char="l"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For CA-Polar with limited number of checks 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(Type II CA-Polar, dash curves)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,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 </a:t>
            </a: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there is almost no gain for larger list size compared to smaller list </a:t>
            </a:r>
            <a:r>
              <a:rPr kumimoji="0" lang="en-US" sz="2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华文细黑" pitchFamily="2" charset="-122"/>
                <a:cs typeface="Arial" pitchFamily="34" charset="0"/>
              </a:rPr>
              <a:t>size.</a:t>
            </a:r>
            <a:endParaRPr kumimoji="0" lang="en-US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华文细黑" pitchFamily="2" charset="-122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1181</TotalTime>
  <Words>196</Words>
  <Application>Microsoft Office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Y00903764</dc:creator>
  <cp:lastModifiedBy>Carmela Cozzo_CC</cp:lastModifiedBy>
  <cp:revision>75</cp:revision>
  <dcterms:created xsi:type="dcterms:W3CDTF">2017-02-13T20:51:48Z</dcterms:created>
  <dcterms:modified xsi:type="dcterms:W3CDTF">2017-02-16T09:21:23Z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(2)74CnZklnkFwRjDY72UF/IXrad7NtF9pD54618w9T2pd7o3HyjQ1vtS8Et7M/G8p6iMKW13Sn
fbj61MkGZB1+IZdV9FXx16u9h2e1/CyL4378cBT7QZ8SVAeH22LhCE6fUyaD6GGW+eTEzd68
aDws/MOQWku7nR2CP01gm4ZUYlbeaiAfl1xrK2ryXMmuU+yNoSkne54lIqevymlZ62ahfFrW
ZzHm8+E46zWrGXs0ze</vt:lpwstr>
  </property>
  <property fmtid="{D5CDD505-2E9C-101B-9397-08002B2CF9AE}" pid="3" name="_2015_ms_pID_7253431">
    <vt:lpwstr>fj8E1VH9KXoYgpcHq9K7SW6n26swPyJk805RaqDqFiy8piWneShtwp
N/m0nRZQrkRsNKhyu+GqZ1m5e/epPJQPNzQPuXa/cr3SuaR6+IlPdUST+w4YALqxitRw2M3r
jzWlG7p4ig5a7c/RGAFniIKEKwprA/MwzjiEpvgQ/6DFEw==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1487236853</vt:lpwstr>
  </property>
</Properties>
</file>