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configured maximum TBS for SC-MTCH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smtClean="0"/>
              <a:t>, Ericsson, LGE,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R1-1703926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February 13 - 17, 2017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7.2.4.2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 RAN1#87, it was agreed that: </a:t>
            </a:r>
          </a:p>
          <a:p>
            <a:pPr lvl="1"/>
            <a:r>
              <a:rPr lang="en-US" dirty="0" smtClean="0"/>
              <a:t>Maximum </a:t>
            </a:r>
            <a:r>
              <a:rPr lang="en-US" dirty="0"/>
              <a:t>TBS value for NPDSCH carrying SC-MCCH or SC-MTCH is 2536 bits</a:t>
            </a:r>
          </a:p>
          <a:p>
            <a:pPr lvl="2"/>
            <a:r>
              <a:rPr lang="en-US" dirty="0"/>
              <a:t>Cat NB-1 UE does not need to receive the NPDSCH if the DCI indicates a TBS larger than 680 bits</a:t>
            </a:r>
          </a:p>
          <a:p>
            <a:pPr hangingPunct="0"/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To reduce the power consumption on UE, it is help to indicate the configured maximum TBS used for a SC-MTCH by 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eNB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in the SC-MCCH;</a:t>
            </a:r>
            <a:endParaRPr lang="en-US" altLang="zh-CN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GB" dirty="0" smtClean="0"/>
              <a:t>NPDSCH </a:t>
            </a:r>
            <a:r>
              <a:rPr lang="en-GB" dirty="0"/>
              <a:t>carrying SC-MTCH is configurable in SC-MCCH, with the following configurations:</a:t>
            </a:r>
            <a:endParaRPr lang="en-US" dirty="0"/>
          </a:p>
          <a:p>
            <a:pPr lvl="1"/>
            <a:r>
              <a:rPr lang="en-GB" dirty="0"/>
              <a:t>1. </a:t>
            </a:r>
            <a:r>
              <a:rPr lang="en-GB" dirty="0" smtClean="0"/>
              <a:t>Configured maximum 680 </a:t>
            </a:r>
            <a:r>
              <a:rPr lang="en-GB" dirty="0"/>
              <a:t>bits </a:t>
            </a:r>
            <a:r>
              <a:rPr lang="en-GB" dirty="0" smtClean="0"/>
              <a:t>TBS.</a:t>
            </a:r>
            <a:endParaRPr lang="en-US" dirty="0"/>
          </a:p>
          <a:p>
            <a:pPr lvl="1"/>
            <a:r>
              <a:rPr lang="en-GB" dirty="0"/>
              <a:t>2. </a:t>
            </a:r>
            <a:r>
              <a:rPr lang="en-GB" dirty="0" smtClean="0"/>
              <a:t>Configured maximum 2536 bits TBS.</a:t>
            </a:r>
            <a:endParaRPr lang="en-US" dirty="0"/>
          </a:p>
          <a:p>
            <a:endParaRPr lang="zh-CN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135</Words>
  <Application>Microsoft Office PowerPoint</Application>
  <PresentationFormat>宽屏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WF on configured maximum TBS for SC-MTCH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85</cp:revision>
  <dcterms:created xsi:type="dcterms:W3CDTF">2016-03-23T22:01:47Z</dcterms:created>
  <dcterms:modified xsi:type="dcterms:W3CDTF">2017-02-15T16:03:19Z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(3)1IhsvzSxv5ca14tHZm3b+Xx+3vi88YGmGsDpcvj0QIwrePsOldzEi0N52spqwdV4O+TLqVHP
556WAUHidXb44zRsT1uUB6T/imeCSfcS4nAIBfHLHPi8dDwLfeZ++Y6ZsKKPbC+kld6kHQgD
nHw1lAVs56JKGuHJ5MLgQU7o1QWk/3e3RvMGv1P4MxYDGTPreGGEWxkEaZ3T6OFVi6wqws11
mLCs7BgnHtNxUwgGed</vt:lpwstr>
  </property>
  <property fmtid="{D5CDD505-2E9C-101B-9397-08002B2CF9AE}" pid="3" name="_2015_ms_pID_7253431">
    <vt:lpwstr>wK5oEchoH5yJa+qdkPpuXhyfPEalLQzlQ3ZMANIK6IVLrxIfP6JKdz
N6LQhLyLT4i2BnlGmXGciUpdx3dYg64+/zTcq7Zt0QNjmRU/0ooj78LRjqTAn2g8B49N55Q5
F2fSACsjEcLYYM8foqryig4OFj579IVqdRfJWrlfdtjg1JgGtay0XNjCuM6kK5pedz3ULWQq
VpOcjWNY/50Tm5F1h1fPqggz4IJSFSUFBM6B</vt:lpwstr>
  </property>
  <property fmtid="{D5CDD505-2E9C-101B-9397-08002B2CF9AE}" pid="4" name="_2015_ms_pID_7253432">
    <vt:lpwstr>LOu2DeAsBSfu5xROGoSa7klutyJAgRXvnFc8
/68BIjsP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1487171314</vt:lpwstr>
  </property>
</Properties>
</file>