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68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799" autoAdjust="0"/>
  </p:normalViewPr>
  <p:slideViewPr>
    <p:cSldViewPr>
      <p:cViewPr varScale="1">
        <p:scale>
          <a:sx n="78" d="100"/>
          <a:sy n="78" d="100"/>
        </p:scale>
        <p:origin x="105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80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7800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err="1"/>
              <a:t>sPDSCH</a:t>
            </a:r>
            <a:r>
              <a:rPr kumimoji="1" lang="en-US" altLang="ja-JP" dirty="0"/>
              <a:t> and PDSCH collision over different </a:t>
            </a:r>
            <a:r>
              <a:rPr kumimoji="1" lang="en-US" altLang="ja-JP" dirty="0" err="1"/>
              <a:t>subframes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/>
              <a:t>Qualcomm, ….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2357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#88</a:t>
            </a:r>
          </a:p>
          <a:p>
            <a:r>
              <a:rPr lang="en-US" altLang="ja-JP" dirty="0"/>
              <a:t>Athens, Greece, Feb 13-17, 2017</a:t>
            </a:r>
          </a:p>
          <a:p>
            <a:r>
              <a:rPr lang="en-US" altLang="ja-JP" dirty="0"/>
              <a:t>Agenda</a:t>
            </a:r>
            <a:r>
              <a:rPr lang="en-US" altLang="ja-JP"/>
              <a:t>: 7.2.5.2.4</a:t>
            </a:r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R1-1703884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06916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In RAN1 #87, there is a w</a:t>
            </a:r>
            <a:r>
              <a:rPr lang="en-GB" dirty="0"/>
              <a:t>ay forward on handling of PDSCH/</a:t>
            </a:r>
            <a:r>
              <a:rPr lang="en-GB" dirty="0" err="1"/>
              <a:t>sPDSCH</a:t>
            </a:r>
            <a:r>
              <a:rPr lang="en-GB" dirty="0"/>
              <a:t> assignments for the same subframe and carrier, that says </a:t>
            </a:r>
          </a:p>
          <a:p>
            <a:pPr lvl="1"/>
            <a:r>
              <a:rPr lang="en-US" dirty="0"/>
              <a:t>A UE can be dynamically (with a subframe to subframe granularity) scheduled with legacy TTI unicast PDSCH and/or short TTI unicast PDSCH</a:t>
            </a:r>
          </a:p>
          <a:p>
            <a:pPr lvl="1"/>
            <a:r>
              <a:rPr lang="en-US" dirty="0"/>
              <a:t>If the UE is indicating the capability of decoding PDSCH and </a:t>
            </a:r>
            <a:r>
              <a:rPr lang="en-US" dirty="0" err="1"/>
              <a:t>sPDSCH</a:t>
            </a:r>
            <a:r>
              <a:rPr lang="en-US" dirty="0"/>
              <a:t> assigned with C-RNTI/SPS C-RNTI in the same subframe for a given carrier</a:t>
            </a:r>
          </a:p>
          <a:p>
            <a:pPr lvl="2"/>
            <a:r>
              <a:rPr lang="en-US" dirty="0"/>
              <a:t>If valid DL assignments are detected based on C-RNTI/SPS C-RNTI in PDCCH/EPDCCH for PDSCH and PDCCH/</a:t>
            </a:r>
            <a:r>
              <a:rPr lang="en-US" dirty="0" err="1"/>
              <a:t>sPDCCH</a:t>
            </a:r>
            <a:r>
              <a:rPr lang="en-US" dirty="0"/>
              <a:t> for </a:t>
            </a:r>
            <a:r>
              <a:rPr lang="en-US" dirty="0" err="1"/>
              <a:t>sPDSCH</a:t>
            </a:r>
            <a:r>
              <a:rPr lang="en-US" dirty="0"/>
              <a:t> in the same subframe for a given carrier, the UE should decode the PDSCH in addition to </a:t>
            </a:r>
            <a:r>
              <a:rPr lang="en-US" dirty="0" err="1"/>
              <a:t>sPDSCH</a:t>
            </a:r>
            <a:endParaRPr lang="en-US" dirty="0"/>
          </a:p>
          <a:p>
            <a:pPr lvl="3"/>
            <a:r>
              <a:rPr lang="en-US" dirty="0"/>
              <a:t>UE shall provide HARQ-ACK feedback for both PDSCH and </a:t>
            </a:r>
            <a:r>
              <a:rPr lang="en-US" dirty="0" err="1"/>
              <a:t>sPDSCH</a:t>
            </a:r>
            <a:endParaRPr lang="en-US" dirty="0"/>
          </a:p>
          <a:p>
            <a:pPr lvl="3"/>
            <a:r>
              <a:rPr lang="en-US" dirty="0"/>
              <a:t>No special consideration is specified for overlapping of </a:t>
            </a:r>
            <a:r>
              <a:rPr lang="en-US" dirty="0" err="1"/>
              <a:t>sPDSCH</a:t>
            </a:r>
            <a:r>
              <a:rPr lang="en-US" dirty="0"/>
              <a:t> and PDSCH</a:t>
            </a:r>
          </a:p>
          <a:p>
            <a:pPr lvl="1"/>
            <a:r>
              <a:rPr lang="en-US" dirty="0"/>
              <a:t>Otherwise</a:t>
            </a:r>
          </a:p>
          <a:p>
            <a:pPr lvl="2"/>
            <a:r>
              <a:rPr lang="en-US" dirty="0"/>
              <a:t>If valid DL assignments are detected based on C-RNTI/SPS C-RNTI in PDCCH/EPDCCH for PDSCH and PDCCH/</a:t>
            </a:r>
            <a:r>
              <a:rPr lang="en-US" dirty="0" err="1"/>
              <a:t>sPDCCH</a:t>
            </a:r>
            <a:r>
              <a:rPr lang="en-US" dirty="0"/>
              <a:t> for </a:t>
            </a:r>
            <a:r>
              <a:rPr lang="en-US" dirty="0" err="1"/>
              <a:t>sPDSCH</a:t>
            </a:r>
            <a:r>
              <a:rPr lang="en-US" dirty="0"/>
              <a:t> in the same subframe for a given carrier, the UE should decode the </a:t>
            </a:r>
            <a:r>
              <a:rPr lang="en-US" dirty="0" err="1"/>
              <a:t>sPDSCH</a:t>
            </a:r>
            <a:r>
              <a:rPr lang="en-US" dirty="0"/>
              <a:t> and is not required to decode PDSCH</a:t>
            </a:r>
          </a:p>
          <a:p>
            <a:pPr lvl="3"/>
            <a:r>
              <a:rPr lang="en-US" dirty="0"/>
              <a:t>UE shall provide HARQ-ACK feedback for both PDSCH and </a:t>
            </a:r>
            <a:r>
              <a:rPr lang="en-US" dirty="0" err="1"/>
              <a:t>sPDSCH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267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 problem observed is even if PDSCH and </a:t>
            </a:r>
            <a:r>
              <a:rPr lang="en-US" dirty="0" err="1"/>
              <a:t>sPDSCH</a:t>
            </a:r>
            <a:r>
              <a:rPr lang="en-US" dirty="0"/>
              <a:t> are transmitted in different </a:t>
            </a:r>
            <a:r>
              <a:rPr lang="en-US" dirty="0" err="1"/>
              <a:t>subframes</a:t>
            </a:r>
            <a:r>
              <a:rPr lang="en-US" dirty="0"/>
              <a:t>, potentially there is still collision in the receiver</a:t>
            </a:r>
          </a:p>
          <a:p>
            <a:pPr lvl="1"/>
            <a:r>
              <a:rPr lang="en-US" dirty="0" err="1"/>
              <a:t>Eg</a:t>
            </a:r>
            <a:r>
              <a:rPr lang="en-US" dirty="0"/>
              <a:t>. A PDSCH received in subframe N will be processed in subframe N, N+1, N+2, N+3</a:t>
            </a:r>
          </a:p>
          <a:p>
            <a:pPr lvl="2"/>
            <a:r>
              <a:rPr lang="en-US" dirty="0"/>
              <a:t>If a </a:t>
            </a:r>
            <a:r>
              <a:rPr lang="en-US" dirty="0" err="1"/>
              <a:t>sPDSCH</a:t>
            </a:r>
            <a:r>
              <a:rPr lang="en-US" dirty="0"/>
              <a:t> is received in the subframe N+1, it will be processed in subframe N+1, and possibly in N+2</a:t>
            </a:r>
          </a:p>
          <a:p>
            <a:r>
              <a:rPr lang="en-US" dirty="0"/>
              <a:t>When the PDSCH is transmitted in peak rate, the receiver may have problem to process both PDSCH and </a:t>
            </a:r>
            <a:r>
              <a:rPr lang="en-US" dirty="0" err="1"/>
              <a:t>sPDSCH</a:t>
            </a:r>
            <a:r>
              <a:rPr lang="en-US" dirty="0"/>
              <a:t> in time, and dropping the decoding of one of them may be necessary</a:t>
            </a:r>
          </a:p>
        </p:txBody>
      </p:sp>
    </p:spTree>
    <p:extLst>
      <p:ext uri="{BB962C8B-B14F-4D97-AF65-F5344CB8AC3E}">
        <p14:creationId xmlns:p14="http://schemas.microsoft.com/office/powerpoint/2010/main" val="2872599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054869"/>
            <a:ext cx="9144000" cy="5661248"/>
          </a:xfrm>
        </p:spPr>
        <p:txBody>
          <a:bodyPr>
            <a:normAutofit/>
          </a:bodyPr>
          <a:lstStyle/>
          <a:p>
            <a:r>
              <a:rPr lang="en-US" dirty="0"/>
              <a:t>If valid DL assignments are detected based on C-RNTI/SPS C-RNTI for PDSCH in subframe N and </a:t>
            </a:r>
            <a:r>
              <a:rPr lang="en-US" dirty="0" err="1"/>
              <a:t>sPDSCH</a:t>
            </a:r>
            <a:r>
              <a:rPr lang="en-US" dirty="0"/>
              <a:t> in the subframe N+X (X&gt;0) for a given carrier, the UE should decode the </a:t>
            </a:r>
            <a:r>
              <a:rPr lang="en-US" dirty="0" err="1"/>
              <a:t>sPDSCH</a:t>
            </a:r>
            <a:r>
              <a:rPr lang="en-US" dirty="0"/>
              <a:t> and is not required to decode PDSCH, subject to some TBS limitations of the PDSCH</a:t>
            </a:r>
          </a:p>
          <a:p>
            <a:pPr lvl="1"/>
            <a:r>
              <a:rPr lang="en-US" dirty="0"/>
              <a:t>FFS: If a UE capability is needed to support this</a:t>
            </a:r>
          </a:p>
          <a:p>
            <a:pPr lvl="1"/>
            <a:r>
              <a:rPr lang="en-US" dirty="0"/>
              <a:t>FFS: The TBS limitation </a:t>
            </a:r>
          </a:p>
          <a:p>
            <a:pPr lvl="1"/>
            <a:r>
              <a:rPr lang="en-US" dirty="0"/>
              <a:t>FFS: The range of X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</TotalTime>
  <Words>388</Words>
  <Application>Microsoft Office PowerPoint</Application>
  <PresentationFormat>On-screen Show (4:3)</PresentationFormat>
  <Paragraphs>27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sPDSCH and PDSCH collision over different subframes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Sun, Jing</cp:lastModifiedBy>
  <cp:revision>132</cp:revision>
  <dcterms:created xsi:type="dcterms:W3CDTF">2016-04-11T23:33:51Z</dcterms:created>
  <dcterms:modified xsi:type="dcterms:W3CDTF">2017-02-15T12:53:41Z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-799609379</vt:i4>
  </property>
  <property fmtid="{D5CDD505-2E9C-101B-9397-08002B2CF9AE}" pid="3" name="_NewReviewCycle">
    <vt:lpwstr/>
  </property>
  <property fmtid="{D5CDD505-2E9C-101B-9397-08002B2CF9AE}" pid="4" name="_EmailSubject">
    <vt:lpwstr>Draft WF on the clarification of control resource set and control search space</vt:lpwstr>
  </property>
  <property fmtid="{D5CDD505-2E9C-101B-9397-08002B2CF9AE}" pid="5" name="_AuthorEmail">
    <vt:lpwstr>yyangy@qti.qualcomm.com</vt:lpwstr>
  </property>
  <property fmtid="{D5CDD505-2E9C-101B-9397-08002B2CF9AE}" pid="6" name="_AuthorEmailDisplayName">
    <vt:lpwstr>Yang, Yang</vt:lpwstr>
  </property>
</Properties>
</file>