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2" r:id="rId4"/>
    <p:sldId id="28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2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412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LDPC Matrix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</a:t>
            </a:r>
            <a:r>
              <a:rPr lang="en-US" dirty="0" smtClean="0">
                <a:solidFill>
                  <a:schemeClr val="tx1"/>
                </a:solidFill>
              </a:rPr>
              <a:t>Huawei, MTK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9000" y="188913"/>
            <a:ext cx="15536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R1-1703xxx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7307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#88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17th February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209800"/>
            <a:ext cx="7695418" cy="422116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2000" y="1600200"/>
            <a:ext cx="5493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Working assumption from RAN1 January </a:t>
            </a:r>
            <a:r>
              <a:rPr lang="en-US" dirty="0"/>
              <a:t>2017 </a:t>
            </a:r>
            <a:r>
              <a:rPr lang="en-US" dirty="0" smtClean="0"/>
              <a:t>NR </a:t>
            </a:r>
            <a:r>
              <a:rPr lang="en-US" dirty="0" err="1" smtClean="0"/>
              <a:t>AdHoc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Update </a:t>
            </a:r>
            <a:r>
              <a:rPr lang="en-US" dirty="0" err="1" smtClean="0"/>
              <a:t>basegraph</a:t>
            </a:r>
            <a:r>
              <a:rPr lang="en-US" dirty="0" smtClean="0"/>
              <a:t> description as follows</a:t>
            </a:r>
          </a:p>
          <a:p>
            <a:pPr lvl="1"/>
            <a:r>
              <a:rPr lang="en-US" dirty="0" smtClean="0"/>
              <a:t>A contains systematic bits</a:t>
            </a:r>
          </a:p>
          <a:p>
            <a:pPr lvl="1"/>
            <a:r>
              <a:rPr lang="en-US" dirty="0" smtClean="0"/>
              <a:t>B is square and contains parity bits</a:t>
            </a:r>
          </a:p>
          <a:p>
            <a:pPr lvl="2"/>
            <a:r>
              <a:rPr lang="en-US" dirty="0" smtClean="0"/>
              <a:t>The first or last column may be weight 1</a:t>
            </a:r>
          </a:p>
          <a:p>
            <a:pPr lvl="3"/>
            <a:r>
              <a:rPr lang="en-US" dirty="0" smtClean="0"/>
              <a:t>The non-zero value is in the last row and this row is weight 1</a:t>
            </a:r>
          </a:p>
          <a:p>
            <a:pPr lvl="2"/>
            <a:r>
              <a:rPr lang="en-US" dirty="0" smtClean="0"/>
              <a:t>If there is a weight 1 column, then the remaining columns contain a square matrix such that</a:t>
            </a:r>
          </a:p>
          <a:p>
            <a:pPr lvl="3"/>
            <a:r>
              <a:rPr lang="en-US" dirty="0" smtClean="0"/>
              <a:t>First column has weight three</a:t>
            </a:r>
          </a:p>
          <a:p>
            <a:pPr lvl="3"/>
            <a:r>
              <a:rPr lang="en-US" dirty="0" smtClean="0"/>
              <a:t>The columns after the weight three column have a dual diagonal structure (i.e., main diagonal and off diagonal)</a:t>
            </a:r>
          </a:p>
          <a:p>
            <a:pPr lvl="2"/>
            <a:r>
              <a:rPr lang="en-US" dirty="0" smtClean="0"/>
              <a:t>Otherwise if there is no weight 1 column</a:t>
            </a:r>
          </a:p>
          <a:p>
            <a:pPr lvl="3"/>
            <a:r>
              <a:rPr lang="en-US" dirty="0" smtClean="0"/>
              <a:t>B consists of only the latter square matrix structure</a:t>
            </a:r>
          </a:p>
          <a:p>
            <a:r>
              <a:rPr lang="en-US" dirty="0" smtClean="0"/>
              <a:t>Accept working assumption with above update</a:t>
            </a:r>
          </a:p>
        </p:txBody>
      </p:sp>
    </p:spTree>
    <p:extLst>
      <p:ext uri="{BB962C8B-B14F-4D97-AF65-F5344CB8AC3E}">
        <p14:creationId xmlns:p14="http://schemas.microsoft.com/office/powerpoint/2010/main" val="3337822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6366627" y="312420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366627" y="336972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366627" y="361524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489387" y="312420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489387" y="324696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612147" y="324696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6612147" y="336972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734907" y="336972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6734907" y="349248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6857667" y="349248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6857667" y="361524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6980427" y="373800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5181600" y="3860760"/>
            <a:ext cx="1921587" cy="736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5181600" y="3124200"/>
            <a:ext cx="1185027" cy="736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7103187" y="3860760"/>
            <a:ext cx="736560" cy="736560"/>
            <a:chOff x="7121081" y="3296274"/>
            <a:chExt cx="736560" cy="736560"/>
          </a:xfrm>
        </p:grpSpPr>
        <p:sp>
          <p:nvSpPr>
            <p:cNvPr id="60" name="Rectangle 59"/>
            <p:cNvSpPr/>
            <p:nvPr/>
          </p:nvSpPr>
          <p:spPr>
            <a:xfrm>
              <a:off x="7121081" y="329627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7243841" y="341903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7366601" y="354179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ectangle 67"/>
            <p:cNvSpPr/>
            <p:nvPr/>
          </p:nvSpPr>
          <p:spPr>
            <a:xfrm>
              <a:off x="7489361" y="366455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612121" y="378731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734881" y="391007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7121081" y="3296274"/>
              <a:ext cx="736560" cy="7365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122562" y="3124200"/>
            <a:ext cx="2662322" cy="1473120"/>
            <a:chOff x="1447799" y="3302040"/>
            <a:chExt cx="2662322" cy="1473120"/>
          </a:xfrm>
        </p:grpSpPr>
        <p:sp>
          <p:nvSpPr>
            <p:cNvPr id="10" name="Rectangle 9"/>
            <p:cNvSpPr/>
            <p:nvPr/>
          </p:nvSpPr>
          <p:spPr>
            <a:xfrm>
              <a:off x="1447799" y="3302040"/>
              <a:ext cx="1185028" cy="7365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2632825" y="3302040"/>
              <a:ext cx="736559" cy="736560"/>
              <a:chOff x="5815913" y="3302040"/>
              <a:chExt cx="2743200" cy="2743200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6273113" y="33020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6273113" y="42164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6273113" y="51308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6730313" y="33020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6730313" y="37592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7187513" y="37592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7187513" y="42164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7644713" y="42164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7644713" y="46736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Rectangle 35"/>
              <p:cNvSpPr/>
              <p:nvPr/>
            </p:nvSpPr>
            <p:spPr>
              <a:xfrm>
                <a:off x="8101913" y="46736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 36"/>
              <p:cNvSpPr/>
              <p:nvPr/>
            </p:nvSpPr>
            <p:spPr>
              <a:xfrm>
                <a:off x="8101913" y="5130840"/>
                <a:ext cx="457200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5817801" y="5588040"/>
                <a:ext cx="457201" cy="4572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5815913" y="3302040"/>
                <a:ext cx="2743200" cy="274320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1" name="Rectangle 40"/>
            <p:cNvSpPr/>
            <p:nvPr/>
          </p:nvSpPr>
          <p:spPr>
            <a:xfrm>
              <a:off x="1447799" y="4038600"/>
              <a:ext cx="1921587" cy="7365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3" name="Group 72"/>
            <p:cNvGrpSpPr/>
            <p:nvPr/>
          </p:nvGrpSpPr>
          <p:grpSpPr>
            <a:xfrm>
              <a:off x="3373561" y="4038600"/>
              <a:ext cx="736560" cy="736560"/>
              <a:chOff x="7121081" y="3296274"/>
              <a:chExt cx="736560" cy="736560"/>
            </a:xfrm>
          </p:grpSpPr>
          <p:sp>
            <p:nvSpPr>
              <p:cNvPr id="74" name="Rectangle 73"/>
              <p:cNvSpPr/>
              <p:nvPr/>
            </p:nvSpPr>
            <p:spPr>
              <a:xfrm>
                <a:off x="7121081" y="329627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Rectangle 74"/>
              <p:cNvSpPr/>
              <p:nvPr/>
            </p:nvSpPr>
            <p:spPr>
              <a:xfrm>
                <a:off x="7243841" y="341903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7366601" y="354179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7489361" y="366455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Rectangle 77"/>
              <p:cNvSpPr/>
              <p:nvPr/>
            </p:nvSpPr>
            <p:spPr>
              <a:xfrm>
                <a:off x="7612121" y="378731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7734881" y="3910074"/>
                <a:ext cx="122760" cy="12276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7121081" y="3296274"/>
                <a:ext cx="736560" cy="736560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represent structures which been evaluated in past contributions below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366627" y="3124200"/>
            <a:ext cx="736560" cy="73656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2307589" y="502920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2307589" y="5383568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2307589" y="5629088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/>
          <p:cNvSpPr/>
          <p:nvPr/>
        </p:nvSpPr>
        <p:spPr>
          <a:xfrm>
            <a:off x="2430349" y="502920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2430349" y="515196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2553109" y="515196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2553109" y="527472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2675869" y="527472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/>
          <p:cNvSpPr/>
          <p:nvPr/>
        </p:nvSpPr>
        <p:spPr>
          <a:xfrm>
            <a:off x="2675869" y="539748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2798629" y="539748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/>
          <p:cNvSpPr/>
          <p:nvPr/>
        </p:nvSpPr>
        <p:spPr>
          <a:xfrm>
            <a:off x="2798629" y="552024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/>
          <p:cNvSpPr/>
          <p:nvPr/>
        </p:nvSpPr>
        <p:spPr>
          <a:xfrm>
            <a:off x="2921389" y="5643000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/>
          <p:cNvSpPr/>
          <p:nvPr/>
        </p:nvSpPr>
        <p:spPr>
          <a:xfrm>
            <a:off x="1122562" y="5765760"/>
            <a:ext cx="1921587" cy="736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1122562" y="5029200"/>
            <a:ext cx="1185027" cy="7365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3044149" y="5765760"/>
            <a:ext cx="736560" cy="736560"/>
            <a:chOff x="7121081" y="3296274"/>
            <a:chExt cx="736560" cy="736560"/>
          </a:xfrm>
        </p:grpSpPr>
        <p:sp>
          <p:nvSpPr>
            <p:cNvPr id="82" name="Rectangle 81"/>
            <p:cNvSpPr/>
            <p:nvPr/>
          </p:nvSpPr>
          <p:spPr>
            <a:xfrm>
              <a:off x="7121081" y="329627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Rectangle 82"/>
            <p:cNvSpPr/>
            <p:nvPr/>
          </p:nvSpPr>
          <p:spPr>
            <a:xfrm>
              <a:off x="7243841" y="341903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83"/>
            <p:cNvSpPr/>
            <p:nvPr/>
          </p:nvSpPr>
          <p:spPr>
            <a:xfrm>
              <a:off x="7366601" y="354179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7489361" y="366455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85"/>
            <p:cNvSpPr/>
            <p:nvPr/>
          </p:nvSpPr>
          <p:spPr>
            <a:xfrm>
              <a:off x="7612121" y="378731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7734881" y="3910074"/>
              <a:ext cx="122760" cy="1227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87"/>
            <p:cNvSpPr/>
            <p:nvPr/>
          </p:nvSpPr>
          <p:spPr>
            <a:xfrm>
              <a:off x="7121081" y="3296274"/>
              <a:ext cx="736560" cy="73656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Rectangle 89"/>
          <p:cNvSpPr/>
          <p:nvPr/>
        </p:nvSpPr>
        <p:spPr>
          <a:xfrm>
            <a:off x="2917634" y="5524951"/>
            <a:ext cx="122760" cy="1227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2307589" y="5029200"/>
            <a:ext cx="736560" cy="736560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36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4854</TotalTime>
  <Words>157</Words>
  <Application>Microsoft Office PowerPoint</Application>
  <PresentationFormat>On-screen Show (4:3)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LDPC Matrix</vt:lpstr>
      <vt:lpstr>Background</vt:lpstr>
      <vt:lpstr>Proposal</vt:lpstr>
      <vt:lpstr>Examples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Soriaga, Joseph</dc:creator>
  <cp:lastModifiedBy>Soriaga, Joseph</cp:lastModifiedBy>
  <cp:revision>319</cp:revision>
  <dcterms:created xsi:type="dcterms:W3CDTF">2006-08-16T00:00:00Z</dcterms:created>
  <dcterms:modified xsi:type="dcterms:W3CDTF">2017-02-15T15:05:26Z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