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 varScale="1">
        <p:scale>
          <a:sx n="65" d="100"/>
          <a:sy n="65" d="100"/>
        </p:scale>
        <p:origin x="20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2/15/2017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Support of Small Transmission Periods for V2V Communication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Qualcomm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0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/>
              <a:t>				</a:t>
            </a:r>
            <a:r>
              <a:rPr lang="en-GB" altLang="ko-KR" sz="1800" b="1" dirty="0"/>
              <a:t>                  </a:t>
            </a:r>
            <a:r>
              <a:rPr lang="ru-RU" sz="1800" b="1" dirty="0"/>
              <a:t>R1-1703822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sz="1800" b="1" dirty="0"/>
              <a:t>Athens, </a:t>
            </a:r>
            <a:r>
              <a:rPr lang="de-DE" altLang="zh-CN" sz="1800" b="1" dirty="0" smtClean="0"/>
              <a:t>Greece, </a:t>
            </a:r>
            <a:r>
              <a:rPr lang="en-US" altLang="zh-CN" sz="1800" b="1" dirty="0"/>
              <a:t>February 13 – 17,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7.2.1.4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At the RAN1#86bis, the following agreements were made</a:t>
            </a:r>
          </a:p>
          <a:p>
            <a:pPr lvl="1"/>
            <a:r>
              <a:rPr lang="en-US" sz="2200" dirty="0" smtClean="0"/>
              <a:t>FFS the following aspects till the next meeting</a:t>
            </a:r>
            <a:endParaRPr lang="ru-RU" sz="2200" dirty="0" smtClean="0"/>
          </a:p>
          <a:p>
            <a:pPr marL="890588" lvl="2" indent="-173038" fontAlgn="auto" hangingPunct="1"/>
            <a:r>
              <a:rPr lang="en-GB" sz="2000" dirty="0" smtClean="0"/>
              <a:t>Scale the SL_RESOURCE_RESELECTION_COUNTER to 2(for 50ms period) or 5 (for 20 </a:t>
            </a:r>
            <a:r>
              <a:rPr lang="en-GB" sz="2000" dirty="0" err="1" smtClean="0"/>
              <a:t>ms</a:t>
            </a:r>
            <a:r>
              <a:rPr lang="en-GB" sz="2000" dirty="0" smtClean="0"/>
              <a:t> period)</a:t>
            </a:r>
            <a:endParaRPr lang="ru-RU" sz="2000" dirty="0" smtClean="0"/>
          </a:p>
          <a:p>
            <a:pPr marL="890588" lvl="2" indent="-173038" fontAlgn="auto" hangingPunct="1"/>
            <a:r>
              <a:rPr lang="en-GB" sz="2000" dirty="0" smtClean="0"/>
              <a:t>S-RSSI </a:t>
            </a:r>
            <a:r>
              <a:rPr lang="en-GB" sz="2000" dirty="0"/>
              <a:t>measurement interval is (select one of the options at the next meeting)</a:t>
            </a:r>
            <a:endParaRPr lang="ru-RU" sz="2000" dirty="0"/>
          </a:p>
          <a:p>
            <a:pPr marL="1343025" lvl="3" indent="-174625" fontAlgn="auto" hangingPunct="1"/>
            <a:r>
              <a:rPr lang="en-GB" sz="1600" dirty="0"/>
              <a:t>100 </a:t>
            </a:r>
            <a:r>
              <a:rPr lang="en-GB" sz="1600" dirty="0" err="1"/>
              <a:t>ms</a:t>
            </a:r>
            <a:r>
              <a:rPr lang="en-GB" sz="1600" dirty="0"/>
              <a:t> interval is kept;</a:t>
            </a:r>
            <a:endParaRPr lang="ru-RU" sz="1600" dirty="0"/>
          </a:p>
          <a:p>
            <a:pPr marL="1343025" lvl="3" indent="-174625" fontAlgn="auto" hangingPunct="1"/>
            <a:r>
              <a:rPr lang="en-GB" sz="1600" dirty="0"/>
              <a:t>set to the minimum allowed i;</a:t>
            </a:r>
            <a:endParaRPr lang="ru-RU" sz="1600" dirty="0"/>
          </a:p>
          <a:p>
            <a:pPr marL="1343025" lvl="3" indent="-174625" fontAlgn="auto" hangingPunct="1"/>
            <a:r>
              <a:rPr lang="en-GB" sz="1600" dirty="0"/>
              <a:t>set to the resource reservation interval used for transmission of the UE;</a:t>
            </a:r>
            <a:endParaRPr lang="ru-RU" sz="1600" dirty="0"/>
          </a:p>
          <a:p>
            <a:pPr marL="1343025" lvl="3" indent="-174625" fontAlgn="auto" hangingPunct="1"/>
            <a:r>
              <a:rPr lang="en-GB" sz="1600" dirty="0"/>
              <a:t>Combination of allowed intervals {20, 50, 100} with shortened averaging </a:t>
            </a:r>
            <a:r>
              <a:rPr lang="en-GB" sz="1600" dirty="0" smtClean="0"/>
              <a:t>duration</a:t>
            </a:r>
          </a:p>
          <a:p>
            <a:pPr fontAlgn="auto" hangingPunct="1"/>
            <a:r>
              <a:rPr lang="en-US" sz="2400" dirty="0"/>
              <a:t>As it is </a:t>
            </a:r>
            <a:r>
              <a:rPr lang="en-US" sz="2400" dirty="0" smtClean="0"/>
              <a:t>discussed and shown by simulations in R1-1702144, </a:t>
            </a:r>
            <a:r>
              <a:rPr lang="en-US" sz="2400" dirty="0"/>
              <a:t>the scaling of resource reselection counter is beneficial for the overall system </a:t>
            </a:r>
            <a:r>
              <a:rPr lang="en-US" sz="2400" dirty="0" smtClean="0"/>
              <a:t>performance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0000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 smtClean="0"/>
              <a:t>Apply </a:t>
            </a:r>
            <a:r>
              <a:rPr lang="en-US" sz="2400" dirty="0"/>
              <a:t>scale factor of 2 and 5 to resource reselection counter range [5, 15</a:t>
            </a:r>
            <a:r>
              <a:rPr lang="en-US" sz="2400" dirty="0" smtClean="0"/>
              <a:t>]</a:t>
            </a:r>
            <a:endParaRPr lang="ru-RU" sz="2400" dirty="0"/>
          </a:p>
          <a:p>
            <a:pPr lvl="0"/>
            <a:r>
              <a:rPr lang="en-US" sz="2400" dirty="0" smtClean="0"/>
              <a:t>For </a:t>
            </a:r>
            <a:r>
              <a:rPr lang="en-US" sz="2400" dirty="0"/>
              <a:t>SL-RSSI averaging, </a:t>
            </a:r>
            <a:r>
              <a:rPr lang="en-US" sz="2400" dirty="0" smtClean="0"/>
              <a:t>averaging </a:t>
            </a:r>
            <a:r>
              <a:rPr lang="en-US" sz="2400" dirty="0"/>
              <a:t>period is set to the minimum value of (20, 50 and 100), if those are configured by the system, but is not larger than 100ms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9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</Words>
  <Application>Microsoft Office PowerPoint</Application>
  <PresentationFormat>On-screen Show (4:3)</PresentationFormat>
  <Paragraphs>21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Support of Small Transmission Periods for V2V Communication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2017-02-15T07:50:17Z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67e1bf41-91b6-43db-a75b-5e6b2f93a466</vt:lpwstr>
  </property>
  <property fmtid="{D5CDD505-2E9C-101B-9397-08002B2CF9AE}" pid="3" name="CTP_TimeStamp">
    <vt:lpwstr>2017-02-15 07:50:16Z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