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70" d="100"/>
          <a:sy n="70" d="100"/>
        </p:scale>
        <p:origin x="-16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B5046-FEAC-4D1E-838F-ACDCA03D601D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71B30-F993-4667-ABC9-4F8B61DB3F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71B30-F993-4667-ABC9-4F8B61DB3FB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CSI reporting for semi-open-loop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Samsung, Qualcomm, </a:t>
            </a:r>
            <a:r>
              <a:rPr lang="en-US" altLang="zh-CN" dirty="0" smtClean="0">
                <a:solidFill>
                  <a:schemeClr val="tx1"/>
                </a:solidFill>
              </a:rPr>
              <a:t>LGE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1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        </a:t>
            </a:r>
            <a:r>
              <a:rPr lang="en-US" altLang="ko-KR" sz="1800" b="1" dirty="0" smtClean="0"/>
              <a:t>         </a:t>
            </a:r>
            <a:r>
              <a:rPr lang="en-US" altLang="zh-CN" sz="1800" b="1" dirty="0" smtClean="0"/>
              <a:t>R1-1703799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Athens, Greece, 13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– 17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February,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- 7.2.2.7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24744"/>
            <a:ext cx="8382000" cy="5047456"/>
          </a:xfrm>
        </p:spPr>
        <p:txBody>
          <a:bodyPr>
            <a:normAutofit fontScale="92500"/>
          </a:bodyPr>
          <a:lstStyle/>
          <a:p>
            <a:pPr lvl="0"/>
            <a:r>
              <a:rPr lang="en-US" altLang="zh-CN" sz="2800" dirty="0" smtClean="0"/>
              <a:t>For single-stage codebook, support PUCCH mode x-0 (x=1,2) and PUSCH mode x-0 (x=1,2,3), where the CSI reports include 1-bit RI, CRI(for Class B with K&gt;1), and CQI;</a:t>
            </a:r>
            <a:endParaRPr lang="en-AU" altLang="zh-CN" sz="2400" dirty="0" smtClean="0"/>
          </a:p>
          <a:p>
            <a:pPr lvl="0"/>
            <a:endParaRPr lang="en-US" altLang="zh-CN" sz="2800" dirty="0" smtClean="0"/>
          </a:p>
          <a:p>
            <a:pPr lvl="0"/>
            <a:r>
              <a:rPr lang="en-US" altLang="zh-CN" sz="2800" dirty="0" smtClean="0"/>
              <a:t>For dual-stage codebook, support PUCCH mode x-1 (x=1,2) and PUSCH mode x-1 (x=1,3), where CSI reports include 1-bit RI, CRI(for Class B with K&gt;1), i</a:t>
            </a:r>
            <a:r>
              <a:rPr lang="en-US" altLang="zh-CN" sz="2800" baseline="-25000" dirty="0" smtClean="0"/>
              <a:t>1</a:t>
            </a:r>
            <a:r>
              <a:rPr lang="en-US" altLang="zh-CN" sz="2800" dirty="0" smtClean="0"/>
              <a:t> and CQI;</a:t>
            </a:r>
          </a:p>
          <a:p>
            <a:pPr lvl="0"/>
            <a:endParaRPr lang="en-US" altLang="zh-CN" sz="2800" dirty="0" smtClean="0"/>
          </a:p>
          <a:p>
            <a:r>
              <a:rPr lang="en-US" altLang="zh-CN" sz="2800" dirty="0" smtClean="0"/>
              <a:t>Reuse Rel.13 CSI feedback mechanism (e.g. coding, mapping) of closed-loop, by dropping </a:t>
            </a:r>
            <a:r>
              <a:rPr lang="en-US" altLang="zh-CN" sz="2800" i="1" dirty="0" smtClean="0"/>
              <a:t>i</a:t>
            </a:r>
            <a:r>
              <a:rPr lang="en-US" altLang="zh-CN" sz="2800" baseline="-25000" dirty="0" smtClean="0"/>
              <a:t>2</a:t>
            </a:r>
            <a:r>
              <a:rPr lang="en-US" altLang="zh-CN" sz="2800" dirty="0" smtClean="0"/>
              <a:t> (for dual-stage codebook) or PMI (for single-stage codebook)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</TotalTime>
  <Words>125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CSI reporting for semi-open-loop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87</cp:revision>
  <dcterms:created xsi:type="dcterms:W3CDTF">2016-11-10T12:10:39Z</dcterms:created>
  <dcterms:modified xsi:type="dcterms:W3CDTF">2017-02-15T06:43:21Z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(2)lpEzETo3XkCQmZ8EyrHthxcanH/aUYwwQSmsfUcf8Er05yaVYDRvxlyrZ8gJm0jPLXjkKKeP
Btejd/slMPEK+hn2Ipvofa/VwWsF99/kmYvMs1Fyau3RajQA/jrXNnsYbU7fYybZahqTvCos
p0srebphFQe067vDXw8kK0awJcLuWkU6lMdIT4KmaG+RXFvKGFZqtH6i98pgMnKKJgeellDW
hHfd/O29p6P0QB9S3R</vt:lpwstr>
  </property>
  <property fmtid="{D5CDD505-2E9C-101B-9397-08002B2CF9AE}" pid="3" name="_2015_ms_pID_7253431">
    <vt:lpwstr>Ov8V1xz4lt6T7GFmRWGQQfL0yamFiQYROOWA9MtmB9a8eYluvCiwcd
DCqwsppqvQJnZdL1/b8FShpyqL3Or9qdpkLk+whZJcPrRoG6toOpCE+HdfKbqBJifjZjygk+
cFhkRjy0NumxlOMQoY5BgWNNcQbnZDAmFm26eDhLckkeTIS89CJpO2etAYRxrcP1gIgEfT9V
HiG2uUC75xh1dWuS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1486976588</vt:lpwstr>
  </property>
</Properties>
</file>