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714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95B3F4-837A-4025-9A39-C222058EDE9B}" type="datetimeFigureOut">
              <a:rPr lang="ko-KR" altLang="en-US" smtClean="0"/>
              <a:t>2017-02-14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E9FC9D-EFC6-4249-9F4A-F023D4EF0A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32202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EFBF53AA-7BF7-48D7-8476-3B40DA344535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29596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45B8D-5859-4641-B7F8-9C9A5E0E2956}" type="datetimeFigureOut">
              <a:rPr lang="ko-KR" altLang="en-US" smtClean="0"/>
              <a:t>2017-02-14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E113E-65FF-403E-BF03-9A78C88DC4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6694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45B8D-5859-4641-B7F8-9C9A5E0E2956}" type="datetimeFigureOut">
              <a:rPr lang="ko-KR" altLang="en-US" smtClean="0"/>
              <a:t>2017-02-14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E113E-65FF-403E-BF03-9A78C88DC4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040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45B8D-5859-4641-B7F8-9C9A5E0E2956}" type="datetimeFigureOut">
              <a:rPr lang="ko-KR" altLang="en-US" smtClean="0"/>
              <a:t>2017-02-14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E113E-65FF-403E-BF03-9A78C88DC4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7380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45B8D-5859-4641-B7F8-9C9A5E0E2956}" type="datetimeFigureOut">
              <a:rPr lang="ko-KR" altLang="en-US" smtClean="0"/>
              <a:t>2017-02-14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E113E-65FF-403E-BF03-9A78C88DC4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8626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45B8D-5859-4641-B7F8-9C9A5E0E2956}" type="datetimeFigureOut">
              <a:rPr lang="ko-KR" altLang="en-US" smtClean="0"/>
              <a:t>2017-02-14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E113E-65FF-403E-BF03-9A78C88DC4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65878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45B8D-5859-4641-B7F8-9C9A5E0E2956}" type="datetimeFigureOut">
              <a:rPr lang="ko-KR" altLang="en-US" smtClean="0"/>
              <a:t>2017-02-14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E113E-65FF-403E-BF03-9A78C88DC4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9747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45B8D-5859-4641-B7F8-9C9A5E0E2956}" type="datetimeFigureOut">
              <a:rPr lang="ko-KR" altLang="en-US" smtClean="0"/>
              <a:t>2017-02-14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E113E-65FF-403E-BF03-9A78C88DC4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3516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45B8D-5859-4641-B7F8-9C9A5E0E2956}" type="datetimeFigureOut">
              <a:rPr lang="ko-KR" altLang="en-US" smtClean="0"/>
              <a:t>2017-02-14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E113E-65FF-403E-BF03-9A78C88DC4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6130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45B8D-5859-4641-B7F8-9C9A5E0E2956}" type="datetimeFigureOut">
              <a:rPr lang="ko-KR" altLang="en-US" smtClean="0"/>
              <a:t>2017-02-14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E113E-65FF-403E-BF03-9A78C88DC4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70670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45B8D-5859-4641-B7F8-9C9A5E0E2956}" type="datetimeFigureOut">
              <a:rPr lang="ko-KR" altLang="en-US" smtClean="0"/>
              <a:t>2017-02-14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E113E-65FF-403E-BF03-9A78C88DC4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848437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45B8D-5859-4641-B7F8-9C9A5E0E2956}" type="datetimeFigureOut">
              <a:rPr lang="ko-KR" altLang="en-US" smtClean="0"/>
              <a:t>2017-02-14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E113E-65FF-403E-BF03-9A78C88DC4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4046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F45B8D-5859-4641-B7F8-9C9A5E0E2956}" type="datetimeFigureOut">
              <a:rPr lang="ko-KR" altLang="en-US" smtClean="0"/>
              <a:t>2017-02-14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CE113E-65FF-403E-BF03-9A78C88DC4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3806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395536" y="1958975"/>
            <a:ext cx="8352928" cy="1470025"/>
          </a:xfrm>
        </p:spPr>
        <p:txBody>
          <a:bodyPr/>
          <a:lstStyle/>
          <a:p>
            <a:pPr eaLnBrk="1" hangingPunct="1"/>
            <a:r>
              <a:rPr lang="en-US" altLang="ko-KR" sz="3600" dirty="0" smtClean="0">
                <a:ea typeface="굴림" pitchFamily="50" charset="-127"/>
              </a:rPr>
              <a:t>WF on frequency resource for </a:t>
            </a:r>
            <a:r>
              <a:rPr lang="en-US" altLang="ko-KR" sz="3600" dirty="0" err="1" smtClean="0">
                <a:ea typeface="굴림" pitchFamily="50" charset="-127"/>
              </a:rPr>
              <a:t>sPDCCH</a:t>
            </a:r>
            <a:endParaRPr lang="en-US" altLang="zh-CN" sz="3600" dirty="0" smtClean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683568" y="4267200"/>
            <a:ext cx="792088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LG Electronics, Nokia, ASB, Ericsson, </a:t>
            </a:r>
            <a:r>
              <a:rPr lang="en-US" altLang="zh-CN" sz="2800" dirty="0" err="1" smtClean="0">
                <a:solidFill>
                  <a:schemeClr val="tx1"/>
                </a:solidFill>
                <a:cs typeface="Times New Roman" pitchFamily="18" charset="0"/>
              </a:rPr>
              <a:t>MediaTek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en-US" altLang="zh-CN" sz="2800" dirty="0" err="1" smtClean="0">
                <a:solidFill>
                  <a:schemeClr val="tx1"/>
                </a:solidFill>
                <a:cs typeface="Times New Roman" pitchFamily="18" charset="0"/>
              </a:rPr>
              <a:t>InterDigital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, Samsung, NTT 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DOCOMO</a:t>
            </a:r>
            <a:endParaRPr lang="en-US" altLang="zh-CN" sz="2800" dirty="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152400"/>
            <a:ext cx="4495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v-SE" altLang="ko-KR" sz="1800" b="1" dirty="0">
                <a:cs typeface="Times New Roman" pitchFamily="18" charset="0"/>
              </a:rPr>
              <a:t>3GPP TSG RAN1 #88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sv-SE" altLang="ko-KR" sz="1800" b="1" dirty="0">
                <a:cs typeface="Times New Roman" pitchFamily="18" charset="0"/>
              </a:rPr>
              <a:t>Athens, Greece Feb.13-17, 2017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sv-SE" altLang="ko-KR" sz="1800" b="1" dirty="0">
                <a:cs typeface="Times New Roman" pitchFamily="18" charset="0"/>
              </a:rPr>
              <a:t>Agenda Item: 7.2.5.2.2.2</a:t>
            </a:r>
          </a:p>
          <a:p>
            <a:pPr>
              <a:spcBef>
                <a:spcPct val="0"/>
              </a:spcBef>
              <a:buFontTx/>
              <a:buNone/>
            </a:pPr>
            <a:endParaRPr lang="tr-TR" altLang="ko-KR" sz="1800" dirty="0">
              <a:latin typeface="Arial" charset="0"/>
              <a:cs typeface="Times New Roman" pitchFamily="18" charset="0"/>
            </a:endParaRPr>
          </a:p>
        </p:txBody>
      </p:sp>
      <p:sp>
        <p:nvSpPr>
          <p:cNvPr id="2053" name="직사각형 5"/>
          <p:cNvSpPr>
            <a:spLocks noChangeArrowheads="1"/>
          </p:cNvSpPr>
          <p:nvPr/>
        </p:nvSpPr>
        <p:spPr bwMode="auto">
          <a:xfrm>
            <a:off x="7696200" y="152400"/>
            <a:ext cx="137409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1800" b="1" dirty="0">
                <a:cs typeface="Times New Roman" pitchFamily="18" charset="0"/>
              </a:rPr>
              <a:t> </a:t>
            </a:r>
            <a:r>
              <a:rPr lang="en-GB" altLang="ko-KR" sz="1800" b="1" dirty="0" smtClean="0">
                <a:cs typeface="Times New Roman" pitchFamily="18" charset="0"/>
              </a:rPr>
              <a:t>R1-1703749</a:t>
            </a:r>
            <a:endParaRPr lang="ko-KR" altLang="en-US" sz="1800">
              <a:latin typeface="Arial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094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altLang="zh-CN" sz="4000" dirty="0" smtClean="0">
                <a:cs typeface="Times New Roman" pitchFamily="18" charset="0"/>
              </a:rPr>
              <a:t>Proposal</a:t>
            </a:r>
            <a:endParaRPr lang="ko-KR" altLang="en-US" sz="4000" dirty="0" smtClean="0">
              <a:cs typeface="Times New Roman" pitchFamily="18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4294967295"/>
          </p:nvPr>
        </p:nvSpPr>
        <p:spPr>
          <a:xfrm>
            <a:off x="457200" y="990600"/>
            <a:ext cx="8458200" cy="5334000"/>
          </a:xfrm>
        </p:spPr>
        <p:txBody>
          <a:bodyPr/>
          <a:lstStyle/>
          <a:p>
            <a:r>
              <a:rPr lang="en-US" altLang="ko-KR" dirty="0" smtClean="0"/>
              <a:t>One or multiple PRB set(s) is configured by higher layer signaling for </a:t>
            </a:r>
            <a:r>
              <a:rPr lang="en-US" altLang="ko-KR" dirty="0" err="1" smtClean="0"/>
              <a:t>sPDCCH</a:t>
            </a:r>
            <a:r>
              <a:rPr lang="en-US" altLang="ko-KR" dirty="0" smtClean="0"/>
              <a:t> frequency resource of a UE</a:t>
            </a:r>
          </a:p>
          <a:p>
            <a:pPr lvl="1"/>
            <a:r>
              <a:rPr lang="en-US" altLang="ko-KR" dirty="0" smtClean="0"/>
              <a:t>FFS on the number of PRB sets for a UE</a:t>
            </a:r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78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0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1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4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6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7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8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9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1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2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3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4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5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6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4867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61</Words>
  <Application>Microsoft Office PowerPoint</Application>
  <PresentationFormat>화면 슬라이드 쇼(4:3)</PresentationFormat>
  <Paragraphs>10</Paragraphs>
  <Slides>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9" baseType="lpstr">
      <vt:lpstr>宋体</vt:lpstr>
      <vt:lpstr>굴림</vt:lpstr>
      <vt:lpstr>맑은 고딕</vt:lpstr>
      <vt:lpstr>Arial</vt:lpstr>
      <vt:lpstr>Calibri</vt:lpstr>
      <vt:lpstr>Times New Roman</vt:lpstr>
      <vt:lpstr>Office 테마</vt:lpstr>
      <vt:lpstr>WF on frequency resource for sPDCCH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sPDCCH PRB sets</dc:title>
  <dc:creator>admin</dc:creator>
  <cp:lastModifiedBy>LGE</cp:lastModifiedBy>
  <cp:revision>10</cp:revision>
  <dcterms:created xsi:type="dcterms:W3CDTF">2017-02-14T09:18:47Z</dcterms:created>
  <dcterms:modified xsi:type="dcterms:W3CDTF">2017-02-14T14:24:12Z</dcterms:modified>
</cp:coreProperties>
</file>