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3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0" autoAdjust="0"/>
  </p:normalViewPr>
  <p:slideViewPr>
    <p:cSldViewPr>
      <p:cViewPr>
        <p:scale>
          <a:sx n="70" d="100"/>
          <a:sy n="70" d="100"/>
        </p:scale>
        <p:origin x="-1212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RACH preamble format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ZTE , </a:t>
            </a:r>
            <a:r>
              <a:rPr lang="en-US" altLang="ko-KR" dirty="0">
                <a:solidFill>
                  <a:schemeClr val="tx1"/>
                </a:solidFill>
              </a:rPr>
              <a:t>ZTE </a:t>
            </a:r>
            <a:r>
              <a:rPr lang="en-US" altLang="ko-KR" dirty="0" smtClean="0">
                <a:solidFill>
                  <a:schemeClr val="tx1"/>
                </a:solidFill>
              </a:rPr>
              <a:t>Microelectronics, </a:t>
            </a:r>
            <a:r>
              <a:rPr lang="en-US" altLang="zh-CN" dirty="0" smtClean="0">
                <a:solidFill>
                  <a:schemeClr val="tx1"/>
                </a:solidFill>
              </a:rPr>
              <a:t>Ericsson, </a:t>
            </a:r>
            <a:r>
              <a:rPr lang="en-US" altLang="zh-CN" smtClean="0">
                <a:solidFill>
                  <a:schemeClr val="tx1"/>
                </a:solidFill>
              </a:rPr>
              <a:t>NTT DOCOMO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#88			    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Athens, Greece, 13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February 2017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8.1.1.4.1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39782"/>
            <a:ext cx="8229600" cy="5385562"/>
          </a:xfrm>
        </p:spPr>
        <p:txBody>
          <a:bodyPr>
            <a:noAutofit/>
          </a:bodyPr>
          <a:lstStyle/>
          <a:p>
            <a:r>
              <a:rPr lang="en-GB" altLang="ko-KR" sz="1800" b="1" u="sng" dirty="0"/>
              <a:t>Agreement:</a:t>
            </a:r>
            <a:endParaRPr lang="ko-KR" altLang="ko-KR" sz="1800" dirty="0"/>
          </a:p>
          <a:p>
            <a:pPr lvl="1"/>
            <a:r>
              <a:rPr lang="en-GB" altLang="ko-KR" sz="1200" dirty="0"/>
              <a:t>For single/multi-beam operation, </a:t>
            </a:r>
            <a:endParaRPr lang="ko-KR" altLang="ko-KR" sz="1200" dirty="0"/>
          </a:p>
          <a:p>
            <a:pPr lvl="2"/>
            <a:r>
              <a:rPr lang="en-GB" altLang="ko-KR" sz="1200" dirty="0"/>
              <a:t>For multiple/repeated RACH preamble transmissions, consider only option 1, option 2 and option 4 </a:t>
            </a:r>
            <a:endParaRPr lang="ko-KR" altLang="ko-KR" sz="1200" dirty="0"/>
          </a:p>
          <a:p>
            <a:pPr lvl="3"/>
            <a:r>
              <a:rPr lang="en-US" altLang="ko-KR" sz="1200" dirty="0"/>
              <a:t>Option 1: CP is inserted at the beginning of the consecutive multiple/repeated RACH OFDM symbols, CP/GT between RACH symbols is omitted and GT is reserved at the end of the consecutive multiple/repeated RACH symbols</a:t>
            </a:r>
            <a:endParaRPr lang="ko-KR" altLang="ko-KR" sz="1200" dirty="0"/>
          </a:p>
          <a:p>
            <a:pPr lvl="3"/>
            <a:r>
              <a:rPr lang="en-US" altLang="ko-KR" sz="1200" dirty="0"/>
              <a:t>Option 2/4: The same/different RACH sequences with CP is used and GT is reserved at the end of the consecutive multiple/repeated RACH Preamble</a:t>
            </a:r>
            <a:endParaRPr lang="ko-KR" altLang="ko-KR" sz="1200" dirty="0"/>
          </a:p>
          <a:p>
            <a:pPr lvl="4"/>
            <a:r>
              <a:rPr lang="en-US" altLang="ko-KR" sz="1200" dirty="0"/>
              <a:t>Study:</a:t>
            </a:r>
            <a:endParaRPr lang="ko-KR" altLang="ko-KR" sz="1200" dirty="0"/>
          </a:p>
          <a:p>
            <a:pPr lvl="5"/>
            <a:r>
              <a:rPr lang="en-US" altLang="ko-KR" sz="1200" dirty="0"/>
              <a:t>Multiplexing with different orthogonal cover codes </a:t>
            </a:r>
            <a:endParaRPr lang="ko-KR" altLang="ko-KR" sz="1200" dirty="0"/>
          </a:p>
          <a:p>
            <a:pPr lvl="5"/>
            <a:r>
              <a:rPr lang="en-US" altLang="ko-KR" sz="1200" dirty="0"/>
              <a:t>Independent RACH sequences in a RACH preamble </a:t>
            </a:r>
            <a:endParaRPr lang="ko-KR" altLang="ko-KR" sz="1200" dirty="0"/>
          </a:p>
          <a:p>
            <a:pPr lvl="1"/>
            <a:r>
              <a:rPr lang="en-US" altLang="ko-KR" sz="1200" dirty="0"/>
              <a:t>For supporting various coverage and forward compatibility, flexibility in the length of CP/GT and the number of repeated RACH preambles and RACH symbols is supported </a:t>
            </a:r>
            <a:endParaRPr lang="ko-KR" altLang="ko-KR" sz="1200" dirty="0"/>
          </a:p>
          <a:p>
            <a:pPr lvl="1"/>
            <a:r>
              <a:rPr lang="en-US" altLang="ko-KR" sz="1200" dirty="0"/>
              <a:t>Note: specific use of these three options may depend on RACH subcarrier spacing and TRP beam correspondence</a:t>
            </a:r>
            <a:endParaRPr lang="ko-KR" altLang="ko-KR" sz="1200" dirty="0"/>
          </a:p>
          <a:p>
            <a:r>
              <a:rPr lang="en-GB" altLang="ko-KR" sz="1800" b="1" u="sng" dirty="0" smtClean="0"/>
              <a:t>Agreement</a:t>
            </a:r>
            <a:r>
              <a:rPr lang="en-GB" altLang="ko-KR" sz="1800" b="1" u="sng" dirty="0"/>
              <a:t>:</a:t>
            </a:r>
            <a:endParaRPr lang="ko-KR" altLang="ko-KR" sz="1800" dirty="0"/>
          </a:p>
          <a:p>
            <a:pPr lvl="1"/>
            <a:r>
              <a:rPr lang="en-GB" altLang="ko-KR" sz="1200" dirty="0"/>
              <a:t>NR defines that: </a:t>
            </a:r>
            <a:endParaRPr lang="ko-KR" altLang="ko-KR" sz="1200" dirty="0"/>
          </a:p>
          <a:p>
            <a:pPr lvl="2"/>
            <a:r>
              <a:rPr lang="en-GB" altLang="ko-KR" sz="1200" dirty="0"/>
              <a:t>a random access preamble format consists of one or multiple random access preamble(s),</a:t>
            </a:r>
            <a:endParaRPr lang="ko-KR" altLang="ko-KR" sz="1200" dirty="0"/>
          </a:p>
          <a:p>
            <a:pPr lvl="2"/>
            <a:r>
              <a:rPr lang="en-GB" altLang="ko-KR" sz="1200" dirty="0"/>
              <a:t>a random access preamble consists of one preamble sequence plus CP, and</a:t>
            </a:r>
            <a:endParaRPr lang="ko-KR" altLang="ko-KR" sz="1200" dirty="0"/>
          </a:p>
          <a:p>
            <a:pPr lvl="2"/>
            <a:r>
              <a:rPr lang="en-GB" altLang="ko-KR" sz="1200" dirty="0"/>
              <a:t>one preamble sequence consists of one or multiple RACH OFDM symbol(s) </a:t>
            </a:r>
            <a:endParaRPr lang="ko-KR" altLang="ko-KR" sz="1200" dirty="0"/>
          </a:p>
          <a:p>
            <a:pPr lvl="1"/>
            <a:r>
              <a:rPr lang="en-GB" altLang="ko-KR" sz="1200" dirty="0"/>
              <a:t>UE transmits PRACH according to the configured random access preamble format</a:t>
            </a:r>
            <a:endParaRPr lang="ko-KR" altLang="ko-KR" sz="1200" dirty="0"/>
          </a:p>
        </p:txBody>
      </p:sp>
    </p:spTree>
    <p:extLst>
      <p:ext uri="{BB962C8B-B14F-4D97-AF65-F5344CB8AC3E}">
        <p14:creationId xmlns:p14="http://schemas.microsoft.com/office/powerpoint/2010/main" val="265650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altLang="ko-KR" dirty="0"/>
              <a:t>NR at least supports option 1, and consider option 1 as baseline for comparison with other options.</a:t>
            </a:r>
            <a:endParaRPr lang="ko-KR" altLang="ko-KR" dirty="0"/>
          </a:p>
          <a:p>
            <a:pPr lvl="1"/>
            <a:r>
              <a:rPr lang="en-US" altLang="ko-KR" dirty="0"/>
              <a:t>For RACH capacity enhancements and/or conveying DL </a:t>
            </a:r>
            <a:r>
              <a:rPr lang="en-US" altLang="ko-KR" dirty="0" err="1"/>
              <a:t>Tx</a:t>
            </a:r>
            <a:r>
              <a:rPr lang="en-US" altLang="ko-KR" dirty="0"/>
              <a:t> beam ID, </a:t>
            </a:r>
            <a:endParaRPr lang="ko-KR" altLang="ko-KR" dirty="0"/>
          </a:p>
          <a:p>
            <a:pPr lvl="2"/>
            <a:r>
              <a:rPr lang="en-US" altLang="ko-KR" dirty="0"/>
              <a:t>Option 2 with OCC and/or option 4 with different sequences can be </a:t>
            </a:r>
            <a:r>
              <a:rPr lang="en-US" altLang="ko-KR" dirty="0" smtClean="0"/>
              <a:t>considered. </a:t>
            </a:r>
            <a:endParaRPr lang="ko-KR" altLang="ko-KR" dirty="0"/>
          </a:p>
          <a:p>
            <a:pPr lvl="3"/>
            <a:r>
              <a:rPr lang="en-US" altLang="ko-KR" dirty="0"/>
              <a:t>Note: for option 4, combination with different sequences can be studied</a:t>
            </a:r>
            <a:endParaRPr lang="ko-KR" altLang="ko-KR" dirty="0"/>
          </a:p>
          <a:p>
            <a:pPr lvl="3"/>
            <a:r>
              <a:rPr lang="en-US" altLang="ko-KR" dirty="0"/>
              <a:t>Note: for option 4, two-stage or multiple-stage UE detection can be studied for possible complexity reduction for PRACH detection</a:t>
            </a:r>
            <a:endParaRPr lang="ko-KR" altLang="ko-KR" dirty="0"/>
          </a:p>
          <a:p>
            <a:pPr lvl="2"/>
            <a:r>
              <a:rPr lang="en-US" altLang="ko-KR" dirty="0"/>
              <a:t>Other schemes are not precluded</a:t>
            </a:r>
            <a:endParaRPr lang="ko-KR" altLang="ko-KR" dirty="0"/>
          </a:p>
          <a:p>
            <a:pPr lvl="1"/>
            <a:r>
              <a:rPr lang="en-US" altLang="ko-KR" dirty="0"/>
              <a:t>FFS : Number of Preambles/Symbols, Length of CP/GT </a:t>
            </a:r>
            <a:endParaRPr lang="ko-KR" altLang="ko-KR" dirty="0"/>
          </a:p>
          <a:p>
            <a:pPr lvl="0"/>
            <a:r>
              <a:rPr lang="en-US" altLang="ko-KR" dirty="0"/>
              <a:t>The region for PRACH transmission should be aligned to the boundary of uplink </a:t>
            </a:r>
            <a:r>
              <a:rPr lang="en-US" altLang="ko-KR" dirty="0" smtClean="0"/>
              <a:t>symbol/slot/</a:t>
            </a:r>
            <a:r>
              <a:rPr lang="en-US" altLang="ko-KR" dirty="0" err="1" smtClean="0"/>
              <a:t>subframe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186527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3964</TotalTime>
  <Words>327</Words>
  <Application>Microsoft Office PowerPoint</Application>
  <PresentationFormat>화면 슬라이드 쇼(4:3)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主题</vt:lpstr>
      <vt:lpstr>WF on RACH preamble format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Windows 사용자</cp:lastModifiedBy>
  <cp:revision>166</cp:revision>
  <dcterms:created xsi:type="dcterms:W3CDTF">2016-10-08T04:16:51Z</dcterms:created>
  <dcterms:modified xsi:type="dcterms:W3CDTF">2017-02-14T14:00:20Z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