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58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UL Beam Management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Intel, MediaTek, InterDigital, [NTT DOCOMO], [Qualcomm],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526335676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R1-1703687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Athens,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Greece,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13 – 17 Feb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8.1.2.2.3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1600" dirty="0" smtClean="0"/>
              <a:t>Working assumption in RAN1 Ad Hoc meeting for NR in </a:t>
            </a:r>
            <a:r>
              <a:rPr lang="en-US" altLang="zh-CN" sz="1600" dirty="0"/>
              <a:t>January </a:t>
            </a:r>
            <a:r>
              <a:rPr lang="en-US" altLang="zh-CN" sz="1600" dirty="0" smtClean="0"/>
              <a:t>2017</a:t>
            </a:r>
          </a:p>
          <a:p>
            <a:endParaRPr lang="en-US" altLang="zh-CN" sz="1600" dirty="0" smtClean="0"/>
          </a:p>
          <a:p>
            <a:pPr lvl="1"/>
            <a:r>
              <a:rPr lang="en-US" altLang="zh-CN" dirty="0" smtClean="0"/>
              <a:t>NR </a:t>
            </a:r>
            <a:r>
              <a:rPr lang="en-US" altLang="zh-CN" dirty="0"/>
              <a:t>supports at least one NW-controlled mechanism for beam management for UL transmission(s)</a:t>
            </a:r>
          </a:p>
          <a:p>
            <a:pPr lvl="2"/>
            <a:r>
              <a:rPr lang="en-US" altLang="zh-CN" dirty="0"/>
              <a:t>Details are FFS, including at least the following study:</a:t>
            </a:r>
          </a:p>
          <a:p>
            <a:pPr lvl="3"/>
            <a:r>
              <a:rPr lang="en-US" altLang="zh-CN" sz="1600" dirty="0"/>
              <a:t>Signal(s) for the mechanism(s) if necessary</a:t>
            </a:r>
          </a:p>
          <a:p>
            <a:pPr lvl="4"/>
            <a:r>
              <a:rPr lang="en-US" altLang="zh-CN" sz="1600" dirty="0"/>
              <a:t>E.g., SRS, PRACH preamble, UL DMRS</a:t>
            </a:r>
          </a:p>
          <a:p>
            <a:pPr lvl="4"/>
            <a:r>
              <a:rPr lang="en-US" altLang="zh-CN" sz="1600" dirty="0"/>
              <a:t>Additional contents can also be included, e.g., beam reporting</a:t>
            </a:r>
          </a:p>
          <a:p>
            <a:pPr lvl="3"/>
            <a:r>
              <a:rPr lang="en-US" altLang="zh-CN" sz="1600" dirty="0"/>
              <a:t>Method(s) and content for TRP to indicate selected UE Tx beam and configure UE sweeping</a:t>
            </a:r>
          </a:p>
          <a:p>
            <a:pPr lvl="3"/>
            <a:r>
              <a:rPr lang="en-US" altLang="zh-CN" sz="1600" dirty="0"/>
              <a:t>Impact of beam correspondence Status</a:t>
            </a:r>
          </a:p>
          <a:p>
            <a:pPr lvl="4"/>
            <a:r>
              <a:rPr lang="en-US" altLang="zh-CN" sz="1600" dirty="0"/>
              <a:t>E.g., When to use the mechanism(s)</a:t>
            </a:r>
          </a:p>
          <a:p>
            <a:pPr lvl="4"/>
            <a:r>
              <a:rPr lang="en-US" altLang="zh-CN" sz="1600" dirty="0"/>
              <a:t>E.g., Procedures such as U-1, U-2, U-3, and beam correspondence based procedure</a:t>
            </a:r>
          </a:p>
          <a:p>
            <a:pPr lvl="3"/>
            <a:r>
              <a:rPr lang="en-US" altLang="zh-CN" sz="1600" dirty="0"/>
              <a:t>UE capability reporting</a:t>
            </a:r>
          </a:p>
          <a:p>
            <a:pPr lvl="4"/>
            <a:r>
              <a:rPr lang="en-US" altLang="zh-CN" sz="1600" dirty="0"/>
              <a:t>E.g., capability of analog beamforming</a:t>
            </a:r>
          </a:p>
          <a:p>
            <a:pPr lvl="3"/>
            <a:r>
              <a:rPr lang="en-US" altLang="zh-CN" sz="1600" dirty="0"/>
              <a:t>Consider the cases when UL and DL are from the same TRP and from different TRPs</a:t>
            </a:r>
          </a:p>
          <a:p>
            <a:pPr lvl="3"/>
            <a:r>
              <a:rPr lang="en-US" altLang="zh-CN" sz="1600" dirty="0" smtClean="0"/>
              <a:t>Conditions </a:t>
            </a:r>
            <a:r>
              <a:rPr lang="en-US" altLang="zh-CN" sz="1600" dirty="0"/>
              <a:t>when the mechanism is particularly </a:t>
            </a:r>
            <a:r>
              <a:rPr lang="en-US" altLang="zh-CN" sz="1600" dirty="0" smtClean="0"/>
              <a:t>useful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837506"/>
            <a:ext cx="8640508" cy="5401369"/>
          </a:xfrm>
        </p:spPr>
        <p:txBody>
          <a:bodyPr/>
          <a:lstStyle/>
          <a:p>
            <a:r>
              <a:rPr lang="en-US" altLang="zh-CN" sz="1500" dirty="0" smtClean="0"/>
              <a:t>Confirm the WA of </a:t>
            </a:r>
          </a:p>
          <a:p>
            <a:pPr marL="541337" lvl="2"/>
            <a:r>
              <a:rPr lang="en-US" altLang="zh-CN" sz="1500" dirty="0" smtClean="0"/>
              <a:t>NR supports at least one NW-controlled mechanism for beam management for UL transmission(s)</a:t>
            </a:r>
          </a:p>
          <a:p>
            <a:r>
              <a:rPr lang="en-US" altLang="zh-CN" sz="1500" dirty="0" smtClean="0"/>
              <a:t>Support the following for UL beam management a</a:t>
            </a:r>
            <a:r>
              <a:rPr lang="en-US" altLang="ko-KR" sz="1500" dirty="0" smtClean="0"/>
              <a:t>t least for but not limited to the scenarios where beam correspondence does not hold</a:t>
            </a:r>
          </a:p>
          <a:p>
            <a:pPr lvl="1"/>
            <a:r>
              <a:rPr lang="en-US" altLang="zh-CN" sz="1500" dirty="0" smtClean="0"/>
              <a:t>U-1/U-2/U-3 procedures for UL beam management</a:t>
            </a:r>
          </a:p>
          <a:p>
            <a:pPr lvl="2"/>
            <a:r>
              <a:rPr lang="en-US" altLang="zh-CN" sz="1500" dirty="0" smtClean="0"/>
              <a:t>Exact definitions can be found in the agreements of RAN1#86bis</a:t>
            </a:r>
          </a:p>
          <a:p>
            <a:pPr lvl="1"/>
            <a:r>
              <a:rPr lang="en-US" altLang="ko-KR" sz="1500" dirty="0" smtClean="0"/>
              <a:t>Based on at least SRS and/or RACH</a:t>
            </a:r>
          </a:p>
          <a:p>
            <a:pPr lvl="1"/>
            <a:r>
              <a:rPr lang="en-US" altLang="ko-KR" sz="1500" dirty="0" smtClean="0"/>
              <a:t>UE determines Tx beam(s) based on beam-related configuration from gNB at least when beam correspondence holds at UE</a:t>
            </a:r>
          </a:p>
          <a:p>
            <a:pPr lvl="2"/>
            <a:r>
              <a:rPr lang="en-US" altLang="ko-KR" sz="1500" dirty="0" smtClean="0"/>
              <a:t>FFS: gNB Rx beam(s), beam pair link(s)</a:t>
            </a:r>
          </a:p>
          <a:p>
            <a:pPr lvl="2"/>
            <a:r>
              <a:rPr lang="en-US" altLang="ko-KR" sz="1500" dirty="0" smtClean="0"/>
              <a:t>FFS: a mechanism for gNB to override Tx beams determined by UE</a:t>
            </a:r>
          </a:p>
          <a:p>
            <a:pPr lvl="2"/>
            <a:r>
              <a:rPr lang="en-US" altLang="ko-KR" sz="1500" dirty="0" smtClean="0"/>
              <a:t>FFS: signaling from UE on Tx beam determination/change</a:t>
            </a:r>
          </a:p>
          <a:p>
            <a:r>
              <a:rPr lang="en-US" altLang="ko-KR" sz="1500" dirty="0" smtClean="0"/>
              <a:t>NR considers </a:t>
            </a:r>
          </a:p>
          <a:p>
            <a:pPr lvl="1"/>
            <a:r>
              <a:rPr lang="en-US" altLang="ko-KR" sz="1500" dirty="0" smtClean="0"/>
              <a:t>The following UE beam sweeping types with possible down-selection</a:t>
            </a:r>
          </a:p>
          <a:p>
            <a:pPr lvl="2"/>
            <a:r>
              <a:rPr lang="en-US" altLang="ko-KR" sz="1500" dirty="0" smtClean="0"/>
              <a:t>Sweeping type 1: </a:t>
            </a:r>
            <a:r>
              <a:rPr lang="en-US" altLang="zh-CN" sz="1500" dirty="0" smtClean="0"/>
              <a:t>UE keeps same Tx beam across symbols within one slot</a:t>
            </a:r>
          </a:p>
          <a:p>
            <a:pPr lvl="2"/>
            <a:r>
              <a:rPr lang="en-US" altLang="zh-CN" sz="1500" dirty="0" smtClean="0"/>
              <a:t>Sweeping type 2: UE changes Tx beams across symbols within one slot</a:t>
            </a:r>
          </a:p>
          <a:p>
            <a:pPr lvl="2"/>
            <a:r>
              <a:rPr lang="en-US" altLang="zh-CN" sz="1500" dirty="0" smtClean="0"/>
              <a:t>Sweeping type 3: UE changes Tx beams across K (K≥1) repetitions and the duration of each repetition can be smaller than one symbol</a:t>
            </a:r>
          </a:p>
          <a:p>
            <a:pPr lvl="3"/>
            <a:r>
              <a:rPr lang="en-US" altLang="zh-CN" sz="1500" dirty="0" smtClean="0"/>
              <a:t>Note: the symbol duration is obtained based on a reference numerology</a:t>
            </a:r>
          </a:p>
          <a:p>
            <a:pPr lvl="1"/>
            <a:r>
              <a:rPr lang="en-US" altLang="zh-CN" sz="1500" dirty="0" smtClean="0"/>
              <a:t>UE beam switching latency for SRS configuration</a:t>
            </a:r>
          </a:p>
          <a:p>
            <a:pPr lvl="1"/>
            <a:r>
              <a:rPr lang="en-US" altLang="zh-CN" sz="1500" dirty="0" smtClean="0"/>
              <a:t>UE information on DL/UL beam correlation provided to NW for reducing UL beam management overhead</a:t>
            </a:r>
            <a:endParaRPr lang="zh-CN" altLang="zh-CN" sz="15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95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5213</TotalTime>
  <Words>403</Words>
  <Application>Microsoft Office PowerPoint</Application>
  <PresentationFormat>自定义</PresentationFormat>
  <Paragraphs>43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UL Beam Management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530</cp:revision>
  <dcterms:created xsi:type="dcterms:W3CDTF">2014-09-24T01:01:53Z</dcterms:created>
  <dcterms:modified xsi:type="dcterms:W3CDTF">2017-02-15T18:04:00Z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1487181642</vt:lpwstr>
  </property>
</Properties>
</file>