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5555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13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Aperiodic CSI-RS Resource Selection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 smtClean="0"/>
              <a:t>Huawei, </a:t>
            </a:r>
            <a:r>
              <a:rPr lang="en-US" altLang="zh-CN" sz="3200" dirty="0" smtClean="0"/>
              <a:t>HiSilicon</a:t>
            </a:r>
            <a:r>
              <a:rPr lang="en-US" altLang="zh-CN" sz="3200" dirty="0" smtClean="0"/>
              <a:t>,</a:t>
            </a:r>
            <a:r>
              <a:rPr lang="en-GB" altLang="zh-CN" sz="3200" dirty="0" smtClean="0"/>
              <a:t> Nokia, Alcatel-Lucent Shanghai Bell</a:t>
            </a:r>
            <a:r>
              <a:rPr lang="en-US" altLang="zh-CN" sz="3200" dirty="0" smtClean="0"/>
              <a:t>, </a:t>
            </a:r>
            <a:r>
              <a:rPr lang="en-US" altLang="zh-CN" sz="3200" dirty="0" smtClean="0"/>
              <a:t>Qualcomm</a:t>
            </a:r>
            <a:r>
              <a:rPr lang="en-US" altLang="zh-CN" sz="3200" dirty="0" smtClean="0"/>
              <a:t>, </a:t>
            </a:r>
            <a:r>
              <a:rPr lang="en-US" altLang="zh-CN" sz="3200" dirty="0" smtClean="0"/>
              <a:t>CATT, </a:t>
            </a:r>
            <a:r>
              <a:rPr lang="en-US" altLang="zh-CN" sz="3200" dirty="0" smtClean="0"/>
              <a:t>LG </a:t>
            </a:r>
            <a:r>
              <a:rPr lang="en-US" altLang="zh-CN" sz="3200" dirty="0" smtClean="0"/>
              <a:t>Electronics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312232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R1-1703672</a:t>
            </a:r>
            <a:endParaRPr lang="en-US" altLang="zh-CN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Athens, Greece, 13</a:t>
            </a:r>
            <a:r>
              <a:rPr lang="en-US" altLang="zh-CN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zh-CN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 February 2017</a:t>
            </a:r>
            <a:endParaRPr lang="zh-CN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44624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 dirty="0"/>
              <a:t>Agenda item: </a:t>
            </a:r>
            <a:r>
              <a:rPr lang="en-US" b="1" dirty="0" smtClean="0"/>
              <a:t>7.2.2.2</a:t>
            </a:r>
            <a:endParaRPr lang="en-US" altLang="ko-K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Conclusion from RAN1#86bis: </a:t>
            </a:r>
            <a:endParaRPr lang="en-US" dirty="0"/>
          </a:p>
          <a:p>
            <a:pPr lvl="0"/>
            <a:r>
              <a:rPr lang="en-US" dirty="0"/>
              <a:t>3 alternatives are identified:</a:t>
            </a:r>
          </a:p>
          <a:p>
            <a:pPr lvl="1"/>
            <a:r>
              <a:rPr lang="en-US" dirty="0"/>
              <a:t>Alt1 Reuse A-CSI request field and add more bit(s) if necessary</a:t>
            </a:r>
          </a:p>
          <a:p>
            <a:pPr lvl="1"/>
            <a:r>
              <a:rPr lang="en-US" dirty="0"/>
              <a:t>Alt2 Reuse CS field (see </a:t>
            </a:r>
            <a:r>
              <a:rPr lang="en-GB" u="sng" dirty="0"/>
              <a:t>R1-1610815</a:t>
            </a:r>
            <a:r>
              <a:rPr lang="en-US" dirty="0"/>
              <a:t>, </a:t>
            </a:r>
            <a:r>
              <a:rPr lang="en-GB" u="sng" dirty="0"/>
              <a:t>R1-1610816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Alt3 Add ceil(log2(N))-bit or 2-bit DCI field</a:t>
            </a:r>
          </a:p>
          <a:p>
            <a:pPr lvl="0"/>
            <a:r>
              <a:rPr lang="en-US" dirty="0"/>
              <a:t>Decide between the above 3 alternatives.</a:t>
            </a:r>
          </a:p>
          <a:p>
            <a:pPr marL="0" lvl="1" indent="0">
              <a:buClr>
                <a:schemeClr val="bg2"/>
              </a:buClr>
              <a:buNone/>
            </a:pPr>
            <a:r>
              <a:rPr lang="en-US" altLang="zh-CN" sz="2800" b="1" dirty="0" err="1" smtClean="0"/>
              <a:t>Aperiodic</a:t>
            </a:r>
            <a:r>
              <a:rPr lang="en-US" altLang="zh-CN" sz="2800" b="1" dirty="0" smtClean="0"/>
              <a:t> CSI-RS resource selection was not touched in RAN1 #87 due to time limitation </a:t>
            </a:r>
          </a:p>
          <a:p>
            <a:pPr marL="401638" lvl="1">
              <a:buClr>
                <a:schemeClr val="bg2"/>
              </a:buClr>
              <a:buNone/>
            </a:pPr>
            <a:endParaRPr lang="zh-CN" altLang="en-US" sz="14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188640"/>
            <a:ext cx="8230864" cy="725761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Proposal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052736"/>
            <a:ext cx="8360842" cy="5377027"/>
          </a:xfrm>
        </p:spPr>
        <p:txBody>
          <a:bodyPr>
            <a:normAutofit fontScale="92500"/>
          </a:bodyPr>
          <a:lstStyle/>
          <a:p>
            <a:r>
              <a:rPr lang="en-US" altLang="zh-CN" sz="3000" dirty="0" smtClean="0"/>
              <a:t>For </a:t>
            </a:r>
            <a:r>
              <a:rPr lang="en-US" altLang="zh-CN" sz="3000" dirty="0" err="1" smtClean="0"/>
              <a:t>aperiodic</a:t>
            </a:r>
            <a:r>
              <a:rPr lang="en-US" altLang="zh-CN" sz="3000" dirty="0" smtClean="0"/>
              <a:t> CSI-RS resource selection, the existing A-CSI request field is reused with additional B bits</a:t>
            </a:r>
          </a:p>
          <a:p>
            <a:pPr lvl="1"/>
            <a:r>
              <a:rPr lang="en-US" altLang="zh-CN" sz="2600" dirty="0" smtClean="0"/>
              <a:t>B = 0 (only if N=1), 2 configured by higher layer signaling</a:t>
            </a:r>
          </a:p>
          <a:p>
            <a:pPr lvl="1"/>
            <a:r>
              <a:rPr lang="en-US" altLang="zh-CN" sz="2600" dirty="0" smtClean="0"/>
              <a:t>Each state of the triggering fields corresponds to a set of combination of {CSI process,  CSI-RS resource}</a:t>
            </a:r>
          </a:p>
          <a:p>
            <a:pPr lvl="2"/>
            <a:r>
              <a:rPr lang="en-US" altLang="zh-CN" sz="2200" dirty="0" smtClean="0"/>
              <a:t>If MAC CE is not used to activate CSI-RS resource for a CSI process, the CSI-RS resource in the {CSI process,  CSI-RS resource} corresponds to the </a:t>
            </a:r>
            <a:r>
              <a:rPr lang="en-US" altLang="zh-CN" sz="2200" dirty="0" err="1" smtClean="0"/>
              <a:t>aperiodic</a:t>
            </a:r>
            <a:r>
              <a:rPr lang="en-US" altLang="zh-CN" sz="2200" dirty="0" smtClean="0"/>
              <a:t> CSI-RS resource configured by RRC signaling</a:t>
            </a:r>
          </a:p>
          <a:p>
            <a:pPr lvl="2"/>
            <a:r>
              <a:rPr lang="en-US" altLang="zh-CN" sz="2200" dirty="0" smtClean="0"/>
              <a:t>Otherwise the CSI-RS resource in the {CSI process,  CSI-RS resource} corresponds to the </a:t>
            </a:r>
            <a:r>
              <a:rPr lang="en-US" altLang="zh-CN" sz="2200" dirty="0" err="1" smtClean="0"/>
              <a:t>aperiodic</a:t>
            </a:r>
            <a:r>
              <a:rPr lang="en-US" altLang="zh-CN" sz="2200" dirty="0" smtClean="0"/>
              <a:t> CSI-RS resource activated by MAC CE</a:t>
            </a:r>
          </a:p>
          <a:p>
            <a:pPr lvl="1"/>
            <a:r>
              <a:rPr lang="en-US" altLang="zh-CN" sz="2600" dirty="0" smtClean="0"/>
              <a:t>The additional B bits are added to the A-CSI request field for DCI formats 0 and 4 mapped onto the UE specific search space given by the C-RNTI</a:t>
            </a:r>
            <a:endParaRPr lang="en-US" sz="2400" dirty="0"/>
          </a:p>
          <a:p>
            <a:pPr marL="457200" lvl="1" indent="0" algn="ctr">
              <a:spcAft>
                <a:spcPts val="600"/>
              </a:spcAft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4540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Aperiodic CSI-RS Resource Selection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2017-02-14T08:45:24Z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(2)N19HFMLLnFDCYF6f4sHkLCG21GUGW/k8C3nMK65IUL5TRRWUVvqpWR/D0PxpJYLaFuAgnd09
fq7NSq0avPyi6vc2EwAhrH8RUiICEz7AMKoWVu9gZVKRrdggeYTdEGrfJj5NTFGJ4GnLqiNC
xfAHuavecJA31CTunPwbS5TGA138GtL0lm57mAnmce8SehUAsVSZh9jE+wpAgXn4uHyn98pz
2OPx9Zgxquty1zqtM/</vt:lpwstr>
  </property>
  <property fmtid="{D5CDD505-2E9C-101B-9397-08002B2CF9AE}" pid="4" name="_2015_ms_pID_7253431">
    <vt:lpwstr>naIrDVNgHzxSGz1PtbhmiRJqH7KhwI3hsAJBG9AvY6q+xo49J91q20
vpaANPKSamAccBIcrzDMuhwsM5lJqrm+smUAOZGhMuCjTnOxWFLXmTVw0rR5CCTFaKCg70rY
v6IwTnwzELEJEl9D67olVM0lT2/BfYvnZEnFAKP+Ep6C5ych4PKrAg4JOz2o+s7SzZIcwNNh
i4veyTQLPO8XcoK4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1486976588</vt:lpwstr>
  </property>
</Properties>
</file>