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61" r:id="rId3"/>
    <p:sldId id="263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0" d="100"/>
          <a:sy n="70" d="100"/>
        </p:scale>
        <p:origin x="-1650" y="-6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1BC5310-300B-4A6D-84F0-7EA50821BE8E}" type="datetimeFigureOut">
              <a:rPr lang="en-US" smtClean="0"/>
              <a:t>2/16/2017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E2D8D4-6731-4471-A81E-2AB34E5083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72814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E2D8D4-6731-4471-A81E-2AB34E508346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666843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E2D8D4-6731-4471-A81E-2AB34E508346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66684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2/16/2017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30460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2/16/2017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46641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2/16/2017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45751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2/16/2017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76026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2/16/2017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38621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2/16/2017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83848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2/16/2017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27203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2/16/2017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79392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2/16/2017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71856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2/16/2017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35741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2/16/2017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31800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5D69A7-FC20-46F3-91B7-D08C2E02DD73}" type="datetimeFigureOut">
              <a:rPr lang="en-US" smtClean="0"/>
              <a:t>2/16/2017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92817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WF on Dynamic Signaling for CSI-RS Activation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62000" y="3962400"/>
            <a:ext cx="7978476" cy="1676400"/>
          </a:xfrm>
        </p:spPr>
        <p:txBody>
          <a:bodyPr>
            <a:normAutofit/>
          </a:bodyPr>
          <a:lstStyle/>
          <a:p>
            <a:r>
              <a:rPr lang="en-US" sz="2800" dirty="0" smtClean="0"/>
              <a:t>Samsung, Qualcomm, Intel </a:t>
            </a:r>
            <a:r>
              <a:rPr lang="en-US" sz="2800" smtClean="0"/>
              <a:t>Corporation, NTT DOCOMO, </a:t>
            </a:r>
            <a:r>
              <a:rPr lang="en-US" sz="2800" dirty="0" smtClean="0"/>
              <a:t>…</a:t>
            </a:r>
            <a:endParaRPr lang="en-US" sz="2800" dirty="0"/>
          </a:p>
        </p:txBody>
      </p:sp>
      <p:sp>
        <p:nvSpPr>
          <p:cNvPr id="4" name="テキスト ボックス 4"/>
          <p:cNvSpPr txBox="1">
            <a:spLocks noChangeArrowheads="1"/>
          </p:cNvSpPr>
          <p:nvPr/>
        </p:nvSpPr>
        <p:spPr bwMode="auto">
          <a:xfrm>
            <a:off x="153987" y="381000"/>
            <a:ext cx="3918765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9pPr>
          </a:lstStyle>
          <a:p>
            <a:r>
              <a:rPr kumimoji="1" lang="en-US" altLang="zh-CN" sz="2000" dirty="0"/>
              <a:t>3GPP TSG RAN WG1 </a:t>
            </a:r>
            <a:r>
              <a:rPr kumimoji="1" lang="en-US" altLang="zh-CN" sz="2000" dirty="0" smtClean="0"/>
              <a:t>88</a:t>
            </a:r>
            <a:endParaRPr kumimoji="1" lang="zh-CN" altLang="zh-CN" sz="2000" dirty="0"/>
          </a:p>
          <a:p>
            <a:r>
              <a:rPr lang="en-GB" sz="2000" dirty="0" smtClean="0"/>
              <a:t>Athens, Greece 13</a:t>
            </a:r>
            <a:r>
              <a:rPr lang="en-GB" sz="2000" baseline="30000" dirty="0" smtClean="0"/>
              <a:t>th</a:t>
            </a:r>
            <a:r>
              <a:rPr lang="en-GB" sz="2000" dirty="0" smtClean="0"/>
              <a:t> </a:t>
            </a:r>
            <a:r>
              <a:rPr lang="en-GB" sz="2000" dirty="0"/>
              <a:t>- </a:t>
            </a:r>
            <a:r>
              <a:rPr lang="en-GB" sz="2000" dirty="0" smtClean="0"/>
              <a:t>17</a:t>
            </a:r>
            <a:r>
              <a:rPr lang="en-GB" sz="2000" baseline="30000" dirty="0" smtClean="0"/>
              <a:t>th</a:t>
            </a:r>
            <a:r>
              <a:rPr lang="en-GB" sz="2000" dirty="0" smtClean="0"/>
              <a:t> Feb. </a:t>
            </a:r>
            <a:r>
              <a:rPr lang="en-GB" sz="2000" dirty="0"/>
              <a:t>2017</a:t>
            </a:r>
          </a:p>
          <a:p>
            <a:r>
              <a:rPr kumimoji="1" lang="en-US" altLang="ja-JP" sz="2000" dirty="0"/>
              <a:t>Agenda item</a:t>
            </a:r>
            <a:r>
              <a:rPr kumimoji="1" lang="en-US" altLang="ja-JP" sz="2000"/>
              <a:t>: </a:t>
            </a:r>
            <a:r>
              <a:rPr kumimoji="1" lang="en-US" altLang="ja-JP" sz="2000" smtClean="0"/>
              <a:t>8.1.2.3.1</a:t>
            </a:r>
            <a:endParaRPr kumimoji="1" lang="ja-JP" altLang="en-US" sz="2000" dirty="0"/>
          </a:p>
        </p:txBody>
      </p:sp>
      <p:sp>
        <p:nvSpPr>
          <p:cNvPr id="5" name="テキスト ボックス 3"/>
          <p:cNvSpPr txBox="1">
            <a:spLocks noChangeArrowheads="1"/>
          </p:cNvSpPr>
          <p:nvPr/>
        </p:nvSpPr>
        <p:spPr bwMode="auto">
          <a:xfrm>
            <a:off x="7162800" y="396240"/>
            <a:ext cx="168988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9pPr>
          </a:lstStyle>
          <a:p>
            <a:pPr eaLnBrk="1" hangingPunct="1"/>
            <a:r>
              <a:rPr lang="sv-SE" altLang="ko-KR" sz="2400" dirty="0" smtClean="0">
                <a:ea typeface="Gulim" pitchFamily="34" charset="-127"/>
              </a:rPr>
              <a:t>R1-1703604</a:t>
            </a:r>
            <a:endParaRPr kumimoji="1"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29778660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457200"/>
          </a:xfrm>
        </p:spPr>
        <p:txBody>
          <a:bodyPr>
            <a:noAutofit/>
          </a:bodyPr>
          <a:lstStyle/>
          <a:p>
            <a:r>
              <a:rPr lang="en-US" sz="3600" dirty="0" smtClean="0"/>
              <a:t>Background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685800"/>
            <a:ext cx="8839200" cy="6019800"/>
          </a:xfrm>
        </p:spPr>
        <p:txBody>
          <a:bodyPr>
            <a:noAutofit/>
          </a:bodyPr>
          <a:lstStyle/>
          <a:p>
            <a:pPr lvl="0"/>
            <a:r>
              <a:rPr lang="en-US" sz="2000" dirty="0" smtClean="0"/>
              <a:t>The following was agreed in RAN1 NR-AH 2017-01:</a:t>
            </a:r>
          </a:p>
          <a:p>
            <a:pPr lvl="1"/>
            <a:r>
              <a:rPr lang="en-US" sz="1800" dirty="0" smtClean="0"/>
              <a:t>For </a:t>
            </a:r>
            <a:r>
              <a:rPr lang="en-US" sz="1800" dirty="0"/>
              <a:t>periodic CSI-RS,</a:t>
            </a:r>
          </a:p>
          <a:p>
            <a:pPr lvl="2"/>
            <a:r>
              <a:rPr lang="en-US" sz="1400" dirty="0"/>
              <a:t>Semi-persistent CSI reporting is activated/deactivated by MAC CE and/or DCI</a:t>
            </a:r>
          </a:p>
          <a:p>
            <a:pPr lvl="2"/>
            <a:r>
              <a:rPr lang="en-US" sz="1400" dirty="0"/>
              <a:t>Aperiodic CSI reporting is triggered by DCI</a:t>
            </a:r>
          </a:p>
          <a:p>
            <a:pPr lvl="3"/>
            <a:r>
              <a:rPr lang="en-US" sz="1200" dirty="0"/>
              <a:t>FFS: Necessity of additional signaling with MAC CE</a:t>
            </a:r>
          </a:p>
          <a:p>
            <a:pPr lvl="1"/>
            <a:r>
              <a:rPr lang="en-US" sz="1800" dirty="0"/>
              <a:t>For semi-persistent CSI-RS,</a:t>
            </a:r>
          </a:p>
          <a:p>
            <a:pPr lvl="2"/>
            <a:r>
              <a:rPr lang="en-US" sz="1400" dirty="0"/>
              <a:t>Periodic CSI reporting is not supported.</a:t>
            </a:r>
          </a:p>
          <a:p>
            <a:pPr lvl="2"/>
            <a:r>
              <a:rPr lang="en-US" sz="1400" dirty="0"/>
              <a:t>Semi-persistent CSI reporting is activated/deactivated by MAC CE and/or DCI</a:t>
            </a:r>
          </a:p>
          <a:p>
            <a:pPr lvl="3"/>
            <a:r>
              <a:rPr lang="en-US" sz="1200" dirty="0"/>
              <a:t>Semi-persistent CSI-RS is activated/deactivated by MAC CE and/or DCI</a:t>
            </a:r>
          </a:p>
          <a:p>
            <a:pPr lvl="3"/>
            <a:r>
              <a:rPr lang="en-US" sz="1200" dirty="0"/>
              <a:t>FFS: Relationship of signaling between CSI reporting and CSI-RS transmission</a:t>
            </a:r>
          </a:p>
          <a:p>
            <a:pPr lvl="2"/>
            <a:r>
              <a:rPr lang="en-US" sz="1400" dirty="0"/>
              <a:t>Aperiodic CSI reporting is triggered by DCI</a:t>
            </a:r>
          </a:p>
          <a:p>
            <a:pPr lvl="3"/>
            <a:r>
              <a:rPr lang="en-US" sz="1200" dirty="0"/>
              <a:t>Semi-persistent CSI-RS is activated/deactivated by MAC CE and/or DCI</a:t>
            </a:r>
          </a:p>
          <a:p>
            <a:pPr lvl="3"/>
            <a:r>
              <a:rPr lang="en-US" sz="1200" dirty="0"/>
              <a:t>FFS: Necessity of additional signaling with MAC CE</a:t>
            </a:r>
            <a:endParaRPr lang="en-US" sz="1050" dirty="0"/>
          </a:p>
          <a:p>
            <a:pPr lvl="1"/>
            <a:r>
              <a:rPr lang="en-US" sz="1800" dirty="0"/>
              <a:t>For aperiodic CSI-RS,</a:t>
            </a:r>
          </a:p>
          <a:p>
            <a:pPr lvl="2"/>
            <a:r>
              <a:rPr lang="en-US" sz="1400" dirty="0"/>
              <a:t>Periodic [and semi-persistent] CSI reporting is not supported</a:t>
            </a:r>
          </a:p>
          <a:p>
            <a:pPr lvl="2"/>
            <a:r>
              <a:rPr lang="en-US" sz="1400" dirty="0"/>
              <a:t>Aperiodic CSI reporting is triggered by DCI</a:t>
            </a:r>
          </a:p>
          <a:p>
            <a:pPr lvl="3"/>
            <a:r>
              <a:rPr lang="en-US" sz="1200" dirty="0"/>
              <a:t>Aperiodic CSI-RS is triggered by DCI and/or MAC CE</a:t>
            </a:r>
          </a:p>
          <a:p>
            <a:pPr lvl="3"/>
            <a:r>
              <a:rPr lang="en-US" sz="1200" dirty="0"/>
              <a:t>FFS: Relationship of signaling between CSI reporting and CSI-RS transmission, e.g., common DCI signaling between CSI reporting and CSI-RS transmission</a:t>
            </a:r>
          </a:p>
          <a:p>
            <a:pPr lvl="3"/>
            <a:r>
              <a:rPr lang="en-US" sz="1200" dirty="0"/>
              <a:t>FFS: Necessity of additional signaling with MAC CE</a:t>
            </a:r>
          </a:p>
          <a:p>
            <a:pPr lvl="1"/>
            <a:r>
              <a:rPr lang="en-US" sz="1800" dirty="0"/>
              <a:t>Note that further down selection can be done later between MAC CE and DCI in above bullets</a:t>
            </a:r>
          </a:p>
          <a:p>
            <a:pPr lvl="1"/>
            <a:r>
              <a:rPr lang="en-US" sz="1800" dirty="0" smtClean="0"/>
              <a:t>…</a:t>
            </a: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221520220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609600"/>
          </a:xfrm>
        </p:spPr>
        <p:txBody>
          <a:bodyPr>
            <a:noAutofit/>
          </a:bodyPr>
          <a:lstStyle/>
          <a:p>
            <a:r>
              <a:rPr lang="en-US" sz="4000" dirty="0" smtClean="0"/>
              <a:t>Proposal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14400"/>
            <a:ext cx="8686800" cy="5562600"/>
          </a:xfrm>
        </p:spPr>
        <p:txBody>
          <a:bodyPr>
            <a:noAutofit/>
          </a:bodyPr>
          <a:lstStyle/>
          <a:p>
            <a:r>
              <a:rPr lang="en-US" sz="2400" dirty="0" smtClean="0"/>
              <a:t>When a UE is configured with K NZP CSI-RS resources (resource sets) in a Resource setting</a:t>
            </a:r>
            <a:endParaRPr lang="en-US" sz="2000" dirty="0" smtClean="0"/>
          </a:p>
          <a:p>
            <a:pPr lvl="1"/>
            <a:r>
              <a:rPr lang="en-US" sz="2000" dirty="0" smtClean="0"/>
              <a:t>Activation of N out of K (1 ≤ N ≤ K) NZP CSI-RS resources (resource sets) is signaled via MAC CE</a:t>
            </a:r>
          </a:p>
          <a:p>
            <a:pPr lvl="1"/>
            <a:endParaRPr lang="en-US" sz="2000" dirty="0" smtClean="0"/>
          </a:p>
          <a:p>
            <a:r>
              <a:rPr lang="en-US" sz="2400" dirty="0" smtClean="0"/>
              <a:t>The </a:t>
            </a:r>
            <a:r>
              <a:rPr lang="en-US" sz="2400" dirty="0" smtClean="0"/>
              <a:t>above activation </a:t>
            </a:r>
            <a:r>
              <a:rPr lang="en-US" sz="2400" dirty="0"/>
              <a:t>mechanism </a:t>
            </a:r>
            <a:r>
              <a:rPr lang="en-US" sz="2400" dirty="0" smtClean="0"/>
              <a:t>(selecting N out of K NZP CSI-RS resources) is </a:t>
            </a:r>
            <a:r>
              <a:rPr lang="en-US" sz="2400" dirty="0"/>
              <a:t>used for aperiodic (AP) and semi-persistent (SP) </a:t>
            </a:r>
            <a:r>
              <a:rPr lang="en-US" sz="2400" dirty="0" smtClean="0"/>
              <a:t>CSI-RS</a:t>
            </a:r>
            <a:endParaRPr lang="en-US" sz="2000" dirty="0"/>
          </a:p>
          <a:p>
            <a:pPr lvl="1"/>
            <a:r>
              <a:rPr lang="en-US" sz="2000" dirty="0" smtClean="0"/>
              <a:t>Analogous to Rel.14 LTE</a:t>
            </a:r>
            <a:endParaRPr lang="en-US" sz="2400" dirty="0" smtClean="0"/>
          </a:p>
          <a:p>
            <a:pPr lvl="1"/>
            <a:r>
              <a:rPr lang="en-US" sz="2000" dirty="0" smtClean="0"/>
              <a:t>For AP-CSI-RS, 1 out of the N CSI-RS resources is selected via DCI signaling</a:t>
            </a:r>
          </a:p>
          <a:p>
            <a:pPr lvl="2"/>
            <a:r>
              <a:rPr lang="en-US" sz="1600" dirty="0" smtClean="0"/>
              <a:t>FFS: Whether DCI used for CSI-RS resource selection is the same as that for A-CSI triggering</a:t>
            </a:r>
          </a:p>
        </p:txBody>
      </p:sp>
    </p:spTree>
    <p:extLst>
      <p:ext uri="{BB962C8B-B14F-4D97-AF65-F5344CB8AC3E}">
        <p14:creationId xmlns:p14="http://schemas.microsoft.com/office/powerpoint/2010/main" val="234621565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1525</TotalTime>
  <Words>332</Words>
  <Application>Microsoft Office PowerPoint</Application>
  <PresentationFormat>On-screen Show (4:3)</PresentationFormat>
  <Paragraphs>38</Paragraphs>
  <Slides>3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WF on Dynamic Signaling for CSI-RS Activation</vt:lpstr>
      <vt:lpstr>Background</vt:lpstr>
      <vt:lpstr>Proposal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flexible CSI framework</dc:title>
  <dc:creator>Eko Onggosanusi</dc:creator>
  <cp:lastModifiedBy>Eko Onggosanusi</cp:lastModifiedBy>
  <cp:revision>241</cp:revision>
  <dcterms:created xsi:type="dcterms:W3CDTF">2016-09-09T20:37:00Z</dcterms:created>
  <dcterms:modified xsi:type="dcterms:W3CDTF">2017-02-16T14:48:56Z</dcterms:modified>
</cp:coreProperties>
</file>